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116"/>
  </p:notesMasterIdLst>
  <p:handoutMasterIdLst>
    <p:handoutMasterId r:id="rId117"/>
  </p:handoutMasterIdLst>
  <p:sldIdLst>
    <p:sldId id="2076137268" r:id="rId100"/>
    <p:sldId id="2076137022" r:id="rId101"/>
    <p:sldId id="2076137408" r:id="rId102"/>
    <p:sldId id="2076136649" r:id="rId103"/>
    <p:sldId id="2076136814" r:id="rId104"/>
    <p:sldId id="2076137409" r:id="rId105"/>
    <p:sldId id="2076137410" r:id="rId106"/>
    <p:sldId id="2076137411" r:id="rId107"/>
    <p:sldId id="2076137413" r:id="rId108"/>
    <p:sldId id="2076137412" r:id="rId109"/>
    <p:sldId id="2076137359" r:id="rId110"/>
    <p:sldId id="2076137415" r:id="rId111"/>
    <p:sldId id="2076137416" r:id="rId112"/>
    <p:sldId id="2076137417" r:id="rId113"/>
    <p:sldId id="2076137402" r:id="rId114"/>
    <p:sldId id="2076137418" r:id="rId11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B230"/>
    <a:srgbClr val="2075B8"/>
    <a:srgbClr val="243A5E"/>
    <a:srgbClr val="FFFFFF"/>
    <a:srgbClr val="0055AE"/>
    <a:srgbClr val="1B67B7"/>
    <a:srgbClr val="B11900"/>
    <a:srgbClr val="D28E00"/>
    <a:srgbClr val="EE4444"/>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62283-2E94-4C88-8DB9-EBD9CCDD6876}" v="151" dt="2021-10-18T19:11:50.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67" d="100"/>
          <a:sy n="67" d="100"/>
        </p:scale>
        <p:origin x="446" y="38"/>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handoutMaster" Target="handoutMasters/handoutMaster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slide" Target="slides/slide13.xml"/><Relationship Id="rId16" Type="http://schemas.openxmlformats.org/officeDocument/2006/relationships/customXml" Target="../customXml/item16.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3.xml"/><Relationship Id="rId123"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Master" Target="slideMasters/slideMaster1.xml"/><Relationship Id="rId95" Type="http://schemas.openxmlformats.org/officeDocument/2006/relationships/slideMaster" Target="slideMasters/slideMaster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4.xml"/><Relationship Id="rId118" Type="http://schemas.openxmlformats.org/officeDocument/2006/relationships/commentAuthors" Target="commentAuthors.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08" Type="http://schemas.openxmlformats.org/officeDocument/2006/relationships/slide" Target="slides/slide9.xml"/><Relationship Id="rId124" Type="http://schemas.microsoft.com/office/2015/10/relationships/revisionInfo" Target="revisionInfo.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119" Type="http://schemas.openxmlformats.org/officeDocument/2006/relationships/presProps" Target="presProps.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5.xml"/><Relationship Id="rId120"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15" Type="http://schemas.openxmlformats.org/officeDocument/2006/relationships/slide" Target="slides/slide16.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105"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98" Type="http://schemas.openxmlformats.org/officeDocument/2006/relationships/slideMaster" Target="slideMasters/slideMaster9.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Radwan" userId="4bcaa16d27b46600" providerId="LiveId" clId="{883280E0-61E4-4120-A91E-D3E1D71D0F41}"/>
    <pc:docChg chg="undo custSel addSld delSld modSld sldOrd addSection delSection modSection">
      <pc:chgData name="Mohamed Radwan" userId="4bcaa16d27b46600" providerId="LiveId" clId="{883280E0-61E4-4120-A91E-D3E1D71D0F41}" dt="2020-07-10T16:19:18.702" v="985" actId="255"/>
      <pc:docMkLst>
        <pc:docMk/>
      </pc:docMkLst>
      <pc:sldChg chg="modSp mod">
        <pc:chgData name="Mohamed Radwan" userId="4bcaa16d27b46600" providerId="LiveId" clId="{883280E0-61E4-4120-A91E-D3E1D71D0F41}" dt="2020-07-04T18:21:09.777" v="162" actId="20577"/>
        <pc:sldMkLst>
          <pc:docMk/>
          <pc:sldMk cId="4089084469" sldId="2076136410"/>
        </pc:sldMkLst>
        <pc:spChg chg="mod">
          <ac:chgData name="Mohamed Radwan" userId="4bcaa16d27b46600" providerId="LiveId" clId="{883280E0-61E4-4120-A91E-D3E1D71D0F41}" dt="2020-07-04T18:21:09.777" v="162" actId="20577"/>
          <ac:spMkLst>
            <pc:docMk/>
            <pc:sldMk cId="4089084469" sldId="2076136410"/>
            <ac:spMk id="2" creationId="{AAF12876-D394-44DD-ACFF-DA53207EA100}"/>
          </ac:spMkLst>
        </pc:spChg>
        <pc:spChg chg="mod">
          <ac:chgData name="Mohamed Radwan" userId="4bcaa16d27b46600" providerId="LiveId" clId="{883280E0-61E4-4120-A91E-D3E1D71D0F41}" dt="2020-07-04T18:04:58.773" v="85" actId="20577"/>
          <ac:spMkLst>
            <pc:docMk/>
            <pc:sldMk cId="4089084469" sldId="2076136410"/>
            <ac:spMk id="8" creationId="{1C560F58-A449-4845-A6E0-B0F8F6772993}"/>
          </ac:spMkLst>
        </pc:spChg>
      </pc:sldChg>
      <pc:sldChg chg="modSp mod">
        <pc:chgData name="Mohamed Radwan" userId="4bcaa16d27b46600" providerId="LiveId" clId="{883280E0-61E4-4120-A91E-D3E1D71D0F41}" dt="2020-07-05T13:22:12.224" v="317" actId="1076"/>
        <pc:sldMkLst>
          <pc:docMk/>
          <pc:sldMk cId="533209263" sldId="2076136494"/>
        </pc:sldMkLst>
        <pc:spChg chg="mod">
          <ac:chgData name="Mohamed Radwan" userId="4bcaa16d27b46600" providerId="LiveId" clId="{883280E0-61E4-4120-A91E-D3E1D71D0F41}" dt="2020-07-05T13:20:34.418" v="314" actId="1076"/>
          <ac:spMkLst>
            <pc:docMk/>
            <pc:sldMk cId="533209263" sldId="2076136494"/>
            <ac:spMk id="15" creationId="{F75C562F-8FD5-464F-B8CF-6CE8ECBAFE58}"/>
          </ac:spMkLst>
        </pc:spChg>
        <pc:picChg chg="mod">
          <ac:chgData name="Mohamed Radwan" userId="4bcaa16d27b46600" providerId="LiveId" clId="{883280E0-61E4-4120-A91E-D3E1D71D0F41}" dt="2020-07-05T13:20:07.707" v="310" actId="408"/>
          <ac:picMkLst>
            <pc:docMk/>
            <pc:sldMk cId="533209263" sldId="2076136494"/>
            <ac:picMk id="18" creationId="{9CFBEDEE-3660-481C-9314-C6E9FB9ED84D}"/>
          </ac:picMkLst>
        </pc:picChg>
        <pc:picChg chg="mod">
          <ac:chgData name="Mohamed Radwan" userId="4bcaa16d27b46600" providerId="LiveId" clId="{883280E0-61E4-4120-A91E-D3E1D71D0F41}" dt="2020-07-05T13:20:21.181" v="311" actId="1076"/>
          <ac:picMkLst>
            <pc:docMk/>
            <pc:sldMk cId="533209263" sldId="2076136494"/>
            <ac:picMk id="19" creationId="{A3681371-6689-41C1-BC0A-EA5186099DCD}"/>
          </ac:picMkLst>
        </pc:picChg>
        <pc:picChg chg="mod">
          <ac:chgData name="Mohamed Radwan" userId="4bcaa16d27b46600" providerId="LiveId" clId="{883280E0-61E4-4120-A91E-D3E1D71D0F41}" dt="2020-07-05T13:22:08.974" v="316" actId="1076"/>
          <ac:picMkLst>
            <pc:docMk/>
            <pc:sldMk cId="533209263" sldId="2076136494"/>
            <ac:picMk id="22" creationId="{C6989BDA-EF6A-41BF-8B21-B41FCB4C7661}"/>
          </ac:picMkLst>
        </pc:picChg>
        <pc:picChg chg="mod">
          <ac:chgData name="Mohamed Radwan" userId="4bcaa16d27b46600" providerId="LiveId" clId="{883280E0-61E4-4120-A91E-D3E1D71D0F41}" dt="2020-07-05T13:20:07.707" v="310" actId="408"/>
          <ac:picMkLst>
            <pc:docMk/>
            <pc:sldMk cId="533209263" sldId="2076136494"/>
            <ac:picMk id="23" creationId="{AB78BA56-7F2B-46C5-87F5-ED10592A7354}"/>
          </ac:picMkLst>
        </pc:picChg>
        <pc:picChg chg="mod">
          <ac:chgData name="Mohamed Radwan" userId="4bcaa16d27b46600" providerId="LiveId" clId="{883280E0-61E4-4120-A91E-D3E1D71D0F41}" dt="2020-07-05T13:22:12.224" v="317" actId="1076"/>
          <ac:picMkLst>
            <pc:docMk/>
            <pc:sldMk cId="533209263" sldId="2076136494"/>
            <ac:picMk id="24" creationId="{8FE68670-F46C-4B8C-B9A7-5F9333934163}"/>
          </ac:picMkLst>
        </pc:picChg>
      </pc:sldChg>
      <pc:sldChg chg="delSp modSp mod delAnim">
        <pc:chgData name="Mohamed Radwan" userId="4bcaa16d27b46600" providerId="LiveId" clId="{883280E0-61E4-4120-A91E-D3E1D71D0F41}" dt="2020-07-05T14:48:42.507" v="636" actId="20577"/>
        <pc:sldMkLst>
          <pc:docMk/>
          <pc:sldMk cId="2811023218" sldId="2076136498"/>
        </pc:sldMkLst>
        <pc:spChg chg="mod">
          <ac:chgData name="Mohamed Radwan" userId="4bcaa16d27b46600" providerId="LiveId" clId="{883280E0-61E4-4120-A91E-D3E1D71D0F41}" dt="2020-07-05T13:58:25.022" v="358"/>
          <ac:spMkLst>
            <pc:docMk/>
            <pc:sldMk cId="2811023218" sldId="2076136498"/>
            <ac:spMk id="7" creationId="{F46B2877-9D30-4FE6-9D23-31EB2CFBA84D}"/>
          </ac:spMkLst>
        </pc:spChg>
        <pc:spChg chg="mod">
          <ac:chgData name="Mohamed Radwan" userId="4bcaa16d27b46600" providerId="LiveId" clId="{883280E0-61E4-4120-A91E-D3E1D71D0F41}" dt="2020-07-05T13:58:38.023" v="374" actId="14100"/>
          <ac:spMkLst>
            <pc:docMk/>
            <pc:sldMk cId="2811023218" sldId="2076136498"/>
            <ac:spMk id="8" creationId="{8AFD4E38-1F41-4242-AF5C-F1C5A8E99419}"/>
          </ac:spMkLst>
        </pc:spChg>
        <pc:spChg chg="mod">
          <ac:chgData name="Mohamed Radwan" userId="4bcaa16d27b46600" providerId="LiveId" clId="{883280E0-61E4-4120-A91E-D3E1D71D0F41}" dt="2020-07-05T13:56:23.287" v="357" actId="1076"/>
          <ac:spMkLst>
            <pc:docMk/>
            <pc:sldMk cId="2811023218" sldId="2076136498"/>
            <ac:spMk id="12" creationId="{FF163B53-8950-4854-8D3C-8200BE77130D}"/>
          </ac:spMkLst>
        </pc:spChg>
        <pc:spChg chg="mod">
          <ac:chgData name="Mohamed Radwan" userId="4bcaa16d27b46600" providerId="LiveId" clId="{883280E0-61E4-4120-A91E-D3E1D71D0F41}" dt="2020-07-05T14:48:42.507" v="636" actId="20577"/>
          <ac:spMkLst>
            <pc:docMk/>
            <pc:sldMk cId="2811023218" sldId="2076136498"/>
            <ac:spMk id="19" creationId="{2E41308A-A05D-E843-A275-12F0F924D037}"/>
          </ac:spMkLst>
        </pc:spChg>
        <pc:grpChg chg="mod">
          <ac:chgData name="Mohamed Radwan" userId="4bcaa16d27b46600" providerId="LiveId" clId="{883280E0-61E4-4120-A91E-D3E1D71D0F41}" dt="2020-07-05T14:17:38.693" v="506" actId="1035"/>
          <ac:grpSpMkLst>
            <pc:docMk/>
            <pc:sldMk cId="2811023218" sldId="2076136498"/>
            <ac:grpSpMk id="2" creationId="{F6AFFC60-023F-4C32-A2ED-CDE6C04A1264}"/>
          </ac:grpSpMkLst>
        </pc:grpChg>
        <pc:grpChg chg="mod">
          <ac:chgData name="Mohamed Radwan" userId="4bcaa16d27b46600" providerId="LiveId" clId="{883280E0-61E4-4120-A91E-D3E1D71D0F41}" dt="2020-07-05T14:17:38.693" v="506" actId="1035"/>
          <ac:grpSpMkLst>
            <pc:docMk/>
            <pc:sldMk cId="2811023218" sldId="2076136498"/>
            <ac:grpSpMk id="6" creationId="{9BADDA7B-D456-4CBD-96B8-5BA7FD00821C}"/>
          </ac:grpSpMkLst>
        </pc:grpChg>
        <pc:grpChg chg="del">
          <ac:chgData name="Mohamed Radwan" userId="4bcaa16d27b46600" providerId="LiveId" clId="{883280E0-61E4-4120-A91E-D3E1D71D0F41}" dt="2020-07-05T13:59:36.047" v="375" actId="478"/>
          <ac:grpSpMkLst>
            <pc:docMk/>
            <pc:sldMk cId="2811023218" sldId="2076136498"/>
            <ac:grpSpMk id="10" creationId="{6E2D3F77-46DF-431B-81DD-AED74A926A4A}"/>
          </ac:grpSpMkLst>
        </pc:grpChg>
      </pc:sldChg>
      <pc:sldChg chg="del">
        <pc:chgData name="Mohamed Radwan" userId="4bcaa16d27b46600" providerId="LiveId" clId="{883280E0-61E4-4120-A91E-D3E1D71D0F41}" dt="2020-07-05T14:01:59.406" v="399" actId="47"/>
        <pc:sldMkLst>
          <pc:docMk/>
          <pc:sldMk cId="773281698" sldId="2076136499"/>
        </pc:sldMkLst>
      </pc:sldChg>
      <pc:sldChg chg="addSp delSp modSp mod modAnim">
        <pc:chgData name="Mohamed Radwan" userId="4bcaa16d27b46600" providerId="LiveId" clId="{883280E0-61E4-4120-A91E-D3E1D71D0F41}" dt="2020-07-04T18:03:06.843" v="63" actId="14100"/>
        <pc:sldMkLst>
          <pc:docMk/>
          <pc:sldMk cId="857817818" sldId="2076136508"/>
        </pc:sldMkLst>
        <pc:spChg chg="add del mod">
          <ac:chgData name="Mohamed Radwan" userId="4bcaa16d27b46600" providerId="LiveId" clId="{883280E0-61E4-4120-A91E-D3E1D71D0F41}" dt="2020-07-04T18:02:27.107" v="50"/>
          <ac:spMkLst>
            <pc:docMk/>
            <pc:sldMk cId="857817818" sldId="2076136508"/>
            <ac:spMk id="5" creationId="{AB20E08F-1EE7-4C01-B83F-606CE155C162}"/>
          </ac:spMkLst>
        </pc:spChg>
        <pc:spChg chg="mod">
          <ac:chgData name="Mohamed Radwan" userId="4bcaa16d27b46600" providerId="LiveId" clId="{883280E0-61E4-4120-A91E-D3E1D71D0F41}" dt="2020-07-04T18:03:03.507" v="61" actId="14100"/>
          <ac:spMkLst>
            <pc:docMk/>
            <pc:sldMk cId="857817818" sldId="2076136508"/>
            <ac:spMk id="7" creationId="{98CD17BA-E4F0-4439-9F7B-869F7A3CCB15}"/>
          </ac:spMkLst>
        </pc:spChg>
        <pc:spChg chg="add del mod">
          <ac:chgData name="Mohamed Radwan" userId="4bcaa16d27b46600" providerId="LiveId" clId="{883280E0-61E4-4120-A91E-D3E1D71D0F41}" dt="2020-07-04T18:02:30.198" v="52"/>
          <ac:spMkLst>
            <pc:docMk/>
            <pc:sldMk cId="857817818" sldId="2076136508"/>
            <ac:spMk id="8" creationId="{6829A702-77E8-450B-A279-3CC8A090152B}"/>
          </ac:spMkLst>
        </pc:spChg>
        <pc:spChg chg="add del mod">
          <ac:chgData name="Mohamed Radwan" userId="4bcaa16d27b46600" providerId="LiveId" clId="{883280E0-61E4-4120-A91E-D3E1D71D0F41}" dt="2020-07-04T18:02:44.256" v="54"/>
          <ac:spMkLst>
            <pc:docMk/>
            <pc:sldMk cId="857817818" sldId="2076136508"/>
            <ac:spMk id="11" creationId="{FFF79BF0-ED9E-4C5D-B132-7FE9D27850E0}"/>
          </ac:spMkLst>
        </pc:spChg>
        <pc:spChg chg="add del mod">
          <ac:chgData name="Mohamed Radwan" userId="4bcaa16d27b46600" providerId="LiveId" clId="{883280E0-61E4-4120-A91E-D3E1D71D0F41}" dt="2020-07-04T18:02:44.256" v="54"/>
          <ac:spMkLst>
            <pc:docMk/>
            <pc:sldMk cId="857817818" sldId="2076136508"/>
            <ac:spMk id="12" creationId="{8B1A8902-49D4-444C-9E26-16A750BBB1E2}"/>
          </ac:spMkLst>
        </pc:spChg>
        <pc:spChg chg="add del mod">
          <ac:chgData name="Mohamed Radwan" userId="4bcaa16d27b46600" providerId="LiveId" clId="{883280E0-61E4-4120-A91E-D3E1D71D0F41}" dt="2020-07-04T18:02:44.256" v="54"/>
          <ac:spMkLst>
            <pc:docMk/>
            <pc:sldMk cId="857817818" sldId="2076136508"/>
            <ac:spMk id="13" creationId="{9C9E0B27-658D-45AE-A439-A25EA0E20F81}"/>
          </ac:spMkLst>
        </pc:spChg>
        <pc:spChg chg="add del mod">
          <ac:chgData name="Mohamed Radwan" userId="4bcaa16d27b46600" providerId="LiveId" clId="{883280E0-61E4-4120-A91E-D3E1D71D0F41}" dt="2020-07-04T18:02:44.256" v="54"/>
          <ac:spMkLst>
            <pc:docMk/>
            <pc:sldMk cId="857817818" sldId="2076136508"/>
            <ac:spMk id="14" creationId="{AFB977D6-9A89-488C-8B0D-268CA27B0D3F}"/>
          </ac:spMkLst>
        </pc:spChg>
        <pc:spChg chg="add del mod">
          <ac:chgData name="Mohamed Radwan" userId="4bcaa16d27b46600" providerId="LiveId" clId="{883280E0-61E4-4120-A91E-D3E1D71D0F41}" dt="2020-07-04T18:02:44.256" v="54"/>
          <ac:spMkLst>
            <pc:docMk/>
            <pc:sldMk cId="857817818" sldId="2076136508"/>
            <ac:spMk id="15" creationId="{2E522AA6-BAF2-4DCD-AE2B-19D846698832}"/>
          </ac:spMkLst>
        </pc:spChg>
        <pc:spChg chg="add del mod">
          <ac:chgData name="Mohamed Radwan" userId="4bcaa16d27b46600" providerId="LiveId" clId="{883280E0-61E4-4120-A91E-D3E1D71D0F41}" dt="2020-07-04T18:02:44.256" v="54"/>
          <ac:spMkLst>
            <pc:docMk/>
            <pc:sldMk cId="857817818" sldId="2076136508"/>
            <ac:spMk id="16" creationId="{09AC5E2A-0608-477D-B39B-55893B729D1B}"/>
          </ac:spMkLst>
        </pc:spChg>
        <pc:spChg chg="add mod">
          <ac:chgData name="Mohamed Radwan" userId="4bcaa16d27b46600" providerId="LiveId" clId="{883280E0-61E4-4120-A91E-D3E1D71D0F41}" dt="2020-07-04T18:02:46.034" v="55"/>
          <ac:spMkLst>
            <pc:docMk/>
            <pc:sldMk cId="857817818" sldId="2076136508"/>
            <ac:spMk id="18" creationId="{FD85340D-10E1-4F3B-BCC4-63713334A6D5}"/>
          </ac:spMkLst>
        </pc:spChg>
        <pc:spChg chg="add mod">
          <ac:chgData name="Mohamed Radwan" userId="4bcaa16d27b46600" providerId="LiveId" clId="{883280E0-61E4-4120-A91E-D3E1D71D0F41}" dt="2020-07-04T18:02:46.034" v="55"/>
          <ac:spMkLst>
            <pc:docMk/>
            <pc:sldMk cId="857817818" sldId="2076136508"/>
            <ac:spMk id="19" creationId="{887665B7-597E-4482-A487-4C2F56729B96}"/>
          </ac:spMkLst>
        </pc:spChg>
        <pc:spChg chg="add mod">
          <ac:chgData name="Mohamed Radwan" userId="4bcaa16d27b46600" providerId="LiveId" clId="{883280E0-61E4-4120-A91E-D3E1D71D0F41}" dt="2020-07-04T18:02:46.034" v="55"/>
          <ac:spMkLst>
            <pc:docMk/>
            <pc:sldMk cId="857817818" sldId="2076136508"/>
            <ac:spMk id="20" creationId="{F17CCA98-F5A3-4B17-984A-ACF3A2250286}"/>
          </ac:spMkLst>
        </pc:spChg>
        <pc:spChg chg="add mod">
          <ac:chgData name="Mohamed Radwan" userId="4bcaa16d27b46600" providerId="LiveId" clId="{883280E0-61E4-4120-A91E-D3E1D71D0F41}" dt="2020-07-04T18:02:46.034" v="55"/>
          <ac:spMkLst>
            <pc:docMk/>
            <pc:sldMk cId="857817818" sldId="2076136508"/>
            <ac:spMk id="21" creationId="{1CA362C9-236A-4EC7-9C70-64AE5AEDB8A5}"/>
          </ac:spMkLst>
        </pc:spChg>
        <pc:spChg chg="add mod">
          <ac:chgData name="Mohamed Radwan" userId="4bcaa16d27b46600" providerId="LiveId" clId="{883280E0-61E4-4120-A91E-D3E1D71D0F41}" dt="2020-07-04T18:02:46.034" v="55"/>
          <ac:spMkLst>
            <pc:docMk/>
            <pc:sldMk cId="857817818" sldId="2076136508"/>
            <ac:spMk id="22" creationId="{72C8E80D-5333-473C-990D-3AE160A8D676}"/>
          </ac:spMkLst>
        </pc:spChg>
        <pc:spChg chg="add mod">
          <ac:chgData name="Mohamed Radwan" userId="4bcaa16d27b46600" providerId="LiveId" clId="{883280E0-61E4-4120-A91E-D3E1D71D0F41}" dt="2020-07-04T18:02:46.034" v="55"/>
          <ac:spMkLst>
            <pc:docMk/>
            <pc:sldMk cId="857817818" sldId="2076136508"/>
            <ac:spMk id="23" creationId="{245B24CD-71CB-4E24-A395-CDD523DBE6F6}"/>
          </ac:spMkLst>
        </pc:spChg>
        <pc:picChg chg="add del mod">
          <ac:chgData name="Mohamed Radwan" userId="4bcaa16d27b46600" providerId="LiveId" clId="{883280E0-61E4-4120-A91E-D3E1D71D0F41}" dt="2020-07-04T18:02:27.107" v="50"/>
          <ac:picMkLst>
            <pc:docMk/>
            <pc:sldMk cId="857817818" sldId="2076136508"/>
            <ac:picMk id="6" creationId="{C036C9CC-F27F-4555-A511-7DA46676B8E7}"/>
          </ac:picMkLst>
        </pc:picChg>
        <pc:picChg chg="add del mod">
          <ac:chgData name="Mohamed Radwan" userId="4bcaa16d27b46600" providerId="LiveId" clId="{883280E0-61E4-4120-A91E-D3E1D71D0F41}" dt="2020-07-04T18:02:30.198" v="52"/>
          <ac:picMkLst>
            <pc:docMk/>
            <pc:sldMk cId="857817818" sldId="2076136508"/>
            <ac:picMk id="9" creationId="{F0D567E9-C04E-4B6E-8A3A-223823D0E59C}"/>
          </ac:picMkLst>
        </pc:picChg>
        <pc:picChg chg="mod">
          <ac:chgData name="Mohamed Radwan" userId="4bcaa16d27b46600" providerId="LiveId" clId="{883280E0-61E4-4120-A91E-D3E1D71D0F41}" dt="2020-07-04T18:03:06.843" v="63" actId="14100"/>
          <ac:picMkLst>
            <pc:docMk/>
            <pc:sldMk cId="857817818" sldId="2076136508"/>
            <ac:picMk id="10" creationId="{0D86E916-ADD8-4F83-8FF7-24EDF61456C5}"/>
          </ac:picMkLst>
        </pc:picChg>
        <pc:picChg chg="add del mod">
          <ac:chgData name="Mohamed Radwan" userId="4bcaa16d27b46600" providerId="LiveId" clId="{883280E0-61E4-4120-A91E-D3E1D71D0F41}" dt="2020-07-04T18:02:44.256" v="54"/>
          <ac:picMkLst>
            <pc:docMk/>
            <pc:sldMk cId="857817818" sldId="2076136508"/>
            <ac:picMk id="17" creationId="{288D87A7-F4F6-4041-A7F1-3E2349F6B1B4}"/>
          </ac:picMkLst>
        </pc:picChg>
        <pc:picChg chg="add del mod">
          <ac:chgData name="Mohamed Radwan" userId="4bcaa16d27b46600" providerId="LiveId" clId="{883280E0-61E4-4120-A91E-D3E1D71D0F41}" dt="2020-07-04T18:03:00.544" v="60" actId="478"/>
          <ac:picMkLst>
            <pc:docMk/>
            <pc:sldMk cId="857817818" sldId="2076136508"/>
            <ac:picMk id="24" creationId="{400B74E4-6796-465E-9116-62CCA279C4C0}"/>
          </ac:picMkLst>
        </pc:picChg>
      </pc:sldChg>
      <pc:sldChg chg="del">
        <pc:chgData name="Mohamed Radwan" userId="4bcaa16d27b46600" providerId="LiveId" clId="{883280E0-61E4-4120-A91E-D3E1D71D0F41}" dt="2020-07-05T14:56:00.189" v="673" actId="47"/>
        <pc:sldMkLst>
          <pc:docMk/>
          <pc:sldMk cId="374130823" sldId="2076136555"/>
        </pc:sldMkLst>
      </pc:sldChg>
      <pc:sldChg chg="del">
        <pc:chgData name="Mohamed Radwan" userId="4bcaa16d27b46600" providerId="LiveId" clId="{883280E0-61E4-4120-A91E-D3E1D71D0F41}" dt="2020-07-04T17:41:26.454" v="29" actId="47"/>
        <pc:sldMkLst>
          <pc:docMk/>
          <pc:sldMk cId="2796504736" sldId="2076136558"/>
        </pc:sldMkLst>
      </pc:sldChg>
      <pc:sldChg chg="modSp mod">
        <pc:chgData name="Mohamed Radwan" userId="4bcaa16d27b46600" providerId="LiveId" clId="{883280E0-61E4-4120-A91E-D3E1D71D0F41}" dt="2020-07-05T14:58:46.491" v="685" actId="14100"/>
        <pc:sldMkLst>
          <pc:docMk/>
          <pc:sldMk cId="1470479408" sldId="2076136642"/>
        </pc:sldMkLst>
        <pc:picChg chg="mod">
          <ac:chgData name="Mohamed Radwan" userId="4bcaa16d27b46600" providerId="LiveId" clId="{883280E0-61E4-4120-A91E-D3E1D71D0F41}" dt="2020-07-05T14:58:46.491" v="685" actId="14100"/>
          <ac:picMkLst>
            <pc:docMk/>
            <pc:sldMk cId="1470479408" sldId="2076136642"/>
            <ac:picMk id="11" creationId="{4A89964D-A35C-4CC9-9BFF-8864DCBE0EEC}"/>
          </ac:picMkLst>
        </pc:picChg>
      </pc:sldChg>
      <pc:sldChg chg="del">
        <pc:chgData name="Mohamed Radwan" userId="4bcaa16d27b46600" providerId="LiveId" clId="{883280E0-61E4-4120-A91E-D3E1D71D0F41}" dt="2020-07-04T18:09:58.410" v="103" actId="47"/>
        <pc:sldMkLst>
          <pc:docMk/>
          <pc:sldMk cId="583536434" sldId="2076136648"/>
        </pc:sldMkLst>
      </pc:sldChg>
      <pc:sldChg chg="del">
        <pc:chgData name="Mohamed Radwan" userId="4bcaa16d27b46600" providerId="LiveId" clId="{883280E0-61E4-4120-A91E-D3E1D71D0F41}" dt="2020-07-04T18:07:23.674" v="92" actId="47"/>
        <pc:sldMkLst>
          <pc:docMk/>
          <pc:sldMk cId="2849080868" sldId="2076136651"/>
        </pc:sldMkLst>
      </pc:sldChg>
      <pc:sldChg chg="del">
        <pc:chgData name="Mohamed Radwan" userId="4bcaa16d27b46600" providerId="LiveId" clId="{883280E0-61E4-4120-A91E-D3E1D71D0F41}" dt="2020-07-05T14:19:18.264" v="526" actId="47"/>
        <pc:sldMkLst>
          <pc:docMk/>
          <pc:sldMk cId="10153615" sldId="2076136653"/>
        </pc:sldMkLst>
      </pc:sldChg>
      <pc:sldChg chg="modSp">
        <pc:chgData name="Mohamed Radwan" userId="4bcaa16d27b46600" providerId="LiveId" clId="{883280E0-61E4-4120-A91E-D3E1D71D0F41}" dt="2020-07-05T12:05:13.480" v="191"/>
        <pc:sldMkLst>
          <pc:docMk/>
          <pc:sldMk cId="778958128" sldId="2076136680"/>
        </pc:sldMkLst>
        <pc:spChg chg="mod">
          <ac:chgData name="Mohamed Radwan" userId="4bcaa16d27b46600" providerId="LiveId" clId="{883280E0-61E4-4120-A91E-D3E1D71D0F41}" dt="2020-07-05T12:05:13.480" v="191"/>
          <ac:spMkLst>
            <pc:docMk/>
            <pc:sldMk cId="778958128" sldId="2076136680"/>
            <ac:spMk id="6" creationId="{F9CB73BB-2AA6-458F-9B0A-E987A051A35E}"/>
          </ac:spMkLst>
        </pc:spChg>
      </pc:sldChg>
      <pc:sldChg chg="del">
        <pc:chgData name="Mohamed Radwan" userId="4bcaa16d27b46600" providerId="LiveId" clId="{883280E0-61E4-4120-A91E-D3E1D71D0F41}" dt="2020-07-05T13:22:56.552" v="321" actId="47"/>
        <pc:sldMkLst>
          <pc:docMk/>
          <pc:sldMk cId="4176532325" sldId="2076136691"/>
        </pc:sldMkLst>
      </pc:sldChg>
      <pc:sldChg chg="modSp del mod">
        <pc:chgData name="Mohamed Radwan" userId="4bcaa16d27b46600" providerId="LiveId" clId="{883280E0-61E4-4120-A91E-D3E1D71D0F41}" dt="2020-07-05T13:27:27.553" v="354" actId="2696"/>
        <pc:sldMkLst>
          <pc:docMk/>
          <pc:sldMk cId="1241340717" sldId="2076136700"/>
        </pc:sldMkLst>
        <pc:spChg chg="mod">
          <ac:chgData name="Mohamed Radwan" userId="4bcaa16d27b46600" providerId="LiveId" clId="{883280E0-61E4-4120-A91E-D3E1D71D0F41}" dt="2020-07-05T13:27:24.417" v="353" actId="20577"/>
          <ac:spMkLst>
            <pc:docMk/>
            <pc:sldMk cId="1241340717" sldId="2076136700"/>
            <ac:spMk id="6" creationId="{F9CB73BB-2AA6-458F-9B0A-E987A051A35E}"/>
          </ac:spMkLst>
        </pc:spChg>
      </pc:sldChg>
      <pc:sldChg chg="modSp del mod">
        <pc:chgData name="Mohamed Radwan" userId="4bcaa16d27b46600" providerId="LiveId" clId="{883280E0-61E4-4120-A91E-D3E1D71D0F41}" dt="2020-07-05T14:07:53.322" v="424" actId="47"/>
        <pc:sldMkLst>
          <pc:docMk/>
          <pc:sldMk cId="1243470305" sldId="2076136701"/>
        </pc:sldMkLst>
        <pc:spChg chg="mod">
          <ac:chgData name="Mohamed Radwan" userId="4bcaa16d27b46600" providerId="LiveId" clId="{883280E0-61E4-4120-A91E-D3E1D71D0F41}" dt="2020-07-05T14:04:21.964" v="416" actId="20577"/>
          <ac:spMkLst>
            <pc:docMk/>
            <pc:sldMk cId="1243470305" sldId="2076136701"/>
            <ac:spMk id="19" creationId="{2E41308A-A05D-E843-A275-12F0F924D037}"/>
          </ac:spMkLst>
        </pc:spChg>
      </pc:sldChg>
      <pc:sldChg chg="addSp delSp modSp mod">
        <pc:chgData name="Mohamed Radwan" userId="4bcaa16d27b46600" providerId="LiveId" clId="{883280E0-61E4-4120-A91E-D3E1D71D0F41}" dt="2020-07-05T15:27:28.378" v="719" actId="14826"/>
        <pc:sldMkLst>
          <pc:docMk/>
          <pc:sldMk cId="3286275927" sldId="2076136814"/>
        </pc:sldMkLst>
        <pc:picChg chg="add del mod">
          <ac:chgData name="Mohamed Radwan" userId="4bcaa16d27b46600" providerId="LiveId" clId="{883280E0-61E4-4120-A91E-D3E1D71D0F41}" dt="2020-07-05T15:26:26.232" v="715" actId="21"/>
          <ac:picMkLst>
            <pc:docMk/>
            <pc:sldMk cId="3286275927" sldId="2076136814"/>
            <ac:picMk id="5" creationId="{BA7052D3-F4B0-434D-9EEF-585A986A4BD3}"/>
          </ac:picMkLst>
        </pc:picChg>
        <pc:picChg chg="add del mod">
          <ac:chgData name="Mohamed Radwan" userId="4bcaa16d27b46600" providerId="LiveId" clId="{883280E0-61E4-4120-A91E-D3E1D71D0F41}" dt="2020-07-05T15:27:24.902" v="718" actId="21"/>
          <ac:picMkLst>
            <pc:docMk/>
            <pc:sldMk cId="3286275927" sldId="2076136814"/>
            <ac:picMk id="6" creationId="{3217145C-E01B-4F33-85E5-08DBF9F2DC5A}"/>
          </ac:picMkLst>
        </pc:picChg>
        <pc:picChg chg="mod">
          <ac:chgData name="Mohamed Radwan" userId="4bcaa16d27b46600" providerId="LiveId" clId="{883280E0-61E4-4120-A91E-D3E1D71D0F41}" dt="2020-07-05T15:27:28.378" v="719" actId="14826"/>
          <ac:picMkLst>
            <pc:docMk/>
            <pc:sldMk cId="3286275927" sldId="2076136814"/>
            <ac:picMk id="11" creationId="{4A89964D-A35C-4CC9-9BFF-8864DCBE0EEC}"/>
          </ac:picMkLst>
        </pc:picChg>
      </pc:sldChg>
      <pc:sldChg chg="modSp mod">
        <pc:chgData name="Mohamed Radwan" userId="4bcaa16d27b46600" providerId="LiveId" clId="{883280E0-61E4-4120-A91E-D3E1D71D0F41}" dt="2020-07-04T18:03:59.851" v="83" actId="20577"/>
        <pc:sldMkLst>
          <pc:docMk/>
          <pc:sldMk cId="2393070857" sldId="2076136822"/>
        </pc:sldMkLst>
        <pc:spChg chg="mod">
          <ac:chgData name="Mohamed Radwan" userId="4bcaa16d27b46600" providerId="LiveId" clId="{883280E0-61E4-4120-A91E-D3E1D71D0F41}" dt="2020-07-04T18:03:40.984" v="78" actId="21"/>
          <ac:spMkLst>
            <pc:docMk/>
            <pc:sldMk cId="2393070857" sldId="2076136822"/>
            <ac:spMk id="3" creationId="{2E36EDF5-F8BD-4876-97A0-AF2707620FFE}"/>
          </ac:spMkLst>
        </pc:spChg>
        <pc:spChg chg="mod">
          <ac:chgData name="Mohamed Radwan" userId="4bcaa16d27b46600" providerId="LiveId" clId="{883280E0-61E4-4120-A91E-D3E1D71D0F41}" dt="2020-07-04T18:03:59.851" v="83" actId="20577"/>
          <ac:spMkLst>
            <pc:docMk/>
            <pc:sldMk cId="2393070857" sldId="2076136822"/>
            <ac:spMk id="6" creationId="{F9CB73BB-2AA6-458F-9B0A-E987A051A35E}"/>
          </ac:spMkLst>
        </pc:spChg>
      </pc:sldChg>
      <pc:sldChg chg="del">
        <pc:chgData name="Mohamed Radwan" userId="4bcaa16d27b46600" providerId="LiveId" clId="{883280E0-61E4-4120-A91E-D3E1D71D0F41}" dt="2020-07-04T17:39:35.550" v="14"/>
        <pc:sldMkLst>
          <pc:docMk/>
          <pc:sldMk cId="1199761353" sldId="2076137044"/>
        </pc:sldMkLst>
      </pc:sldChg>
      <pc:sldChg chg="modSp del mod ord">
        <pc:chgData name="Mohamed Radwan" userId="4bcaa16d27b46600" providerId="LiveId" clId="{883280E0-61E4-4120-A91E-D3E1D71D0F41}" dt="2020-07-05T15:38:04.461" v="881" actId="47"/>
        <pc:sldMkLst>
          <pc:docMk/>
          <pc:sldMk cId="1926726751" sldId="2076137044"/>
        </pc:sldMkLst>
        <pc:spChg chg="mod">
          <ac:chgData name="Mohamed Radwan" userId="4bcaa16d27b46600" providerId="LiveId" clId="{883280E0-61E4-4120-A91E-D3E1D71D0F41}" dt="2020-07-05T15:32:03.755" v="730"/>
          <ac:spMkLst>
            <pc:docMk/>
            <pc:sldMk cId="1926726751" sldId="2076137044"/>
            <ac:spMk id="2" creationId="{AAF12876-D394-44DD-ACFF-DA53207EA100}"/>
          </ac:spMkLst>
        </pc:spChg>
        <pc:spChg chg="mod">
          <ac:chgData name="Mohamed Radwan" userId="4bcaa16d27b46600" providerId="LiveId" clId="{883280E0-61E4-4120-A91E-D3E1D71D0F41}" dt="2020-07-04T17:40:58.375" v="24" actId="20577"/>
          <ac:spMkLst>
            <pc:docMk/>
            <pc:sldMk cId="1926726751" sldId="2076137044"/>
            <ac:spMk id="6" creationId="{F9CB73BB-2AA6-458F-9B0A-E987A051A35E}"/>
          </ac:spMkLst>
        </pc:spChg>
      </pc:sldChg>
      <pc:sldChg chg="del">
        <pc:chgData name="Mohamed Radwan" userId="4bcaa16d27b46600" providerId="LiveId" clId="{883280E0-61E4-4120-A91E-D3E1D71D0F41}" dt="2020-07-04T17:39:23.226" v="12" actId="2696"/>
        <pc:sldMkLst>
          <pc:docMk/>
          <pc:sldMk cId="2105811651" sldId="2076137044"/>
        </pc:sldMkLst>
      </pc:sldChg>
      <pc:sldChg chg="del">
        <pc:chgData name="Mohamed Radwan" userId="4bcaa16d27b46600" providerId="LiveId" clId="{883280E0-61E4-4120-A91E-D3E1D71D0F41}" dt="2020-07-04T17:39:29.957" v="13"/>
        <pc:sldMkLst>
          <pc:docMk/>
          <pc:sldMk cId="3214367199" sldId="2076137044"/>
        </pc:sldMkLst>
      </pc:sldChg>
      <pc:sldChg chg="del">
        <pc:chgData name="Mohamed Radwan" userId="4bcaa16d27b46600" providerId="LiveId" clId="{883280E0-61E4-4120-A91E-D3E1D71D0F41}" dt="2020-07-04T17:41:19.163" v="27" actId="47"/>
        <pc:sldMkLst>
          <pc:docMk/>
          <pc:sldMk cId="3037806420" sldId="2076137046"/>
        </pc:sldMkLst>
      </pc:sldChg>
      <pc:sldChg chg="del">
        <pc:chgData name="Mohamed Radwan" userId="4bcaa16d27b46600" providerId="LiveId" clId="{883280E0-61E4-4120-A91E-D3E1D71D0F41}" dt="2020-07-04T17:41:23.830" v="28" actId="47"/>
        <pc:sldMkLst>
          <pc:docMk/>
          <pc:sldMk cId="3830940186" sldId="2076137047"/>
        </pc:sldMkLst>
      </pc:sldChg>
      <pc:sldChg chg="addSp delSp modSp mod">
        <pc:chgData name="Mohamed Radwan" userId="4bcaa16d27b46600" providerId="LiveId" clId="{883280E0-61E4-4120-A91E-D3E1D71D0F41}" dt="2020-07-05T14:17:24.040" v="501" actId="1035"/>
        <pc:sldMkLst>
          <pc:docMk/>
          <pc:sldMk cId="2552605084" sldId="2076137220"/>
        </pc:sldMkLst>
        <pc:spChg chg="add del mod">
          <ac:chgData name="Mohamed Radwan" userId="4bcaa16d27b46600" providerId="LiveId" clId="{883280E0-61E4-4120-A91E-D3E1D71D0F41}" dt="2020-07-05T12:58:42.128" v="238"/>
          <ac:spMkLst>
            <pc:docMk/>
            <pc:sldMk cId="2552605084" sldId="2076137220"/>
            <ac:spMk id="2" creationId="{0BA3FC47-535B-4922-94C5-354460630167}"/>
          </ac:spMkLst>
        </pc:spChg>
        <pc:spChg chg="mod">
          <ac:chgData name="Mohamed Radwan" userId="4bcaa16d27b46600" providerId="LiveId" clId="{883280E0-61E4-4120-A91E-D3E1D71D0F41}" dt="2020-07-05T12:53:28.012" v="227"/>
          <ac:spMkLst>
            <pc:docMk/>
            <pc:sldMk cId="2552605084" sldId="2076137220"/>
            <ac:spMk id="13" creationId="{12D6A3C8-06FA-45C0-9BDE-C2C493236D01}"/>
          </ac:spMkLst>
        </pc:spChg>
        <pc:spChg chg="mod">
          <ac:chgData name="Mohamed Radwan" userId="4bcaa16d27b46600" providerId="LiveId" clId="{883280E0-61E4-4120-A91E-D3E1D71D0F41}" dt="2020-07-05T12:53:28.012" v="227"/>
          <ac:spMkLst>
            <pc:docMk/>
            <pc:sldMk cId="2552605084" sldId="2076137220"/>
            <ac:spMk id="14" creationId="{1EEAF0E1-1C5A-4356-ADF7-EB80FF9FE9AF}"/>
          </ac:spMkLst>
        </pc:spChg>
        <pc:spChg chg="mod">
          <ac:chgData name="Mohamed Radwan" userId="4bcaa16d27b46600" providerId="LiveId" clId="{883280E0-61E4-4120-A91E-D3E1D71D0F41}" dt="2020-07-05T12:53:28.012" v="227"/>
          <ac:spMkLst>
            <pc:docMk/>
            <pc:sldMk cId="2552605084" sldId="2076137220"/>
            <ac:spMk id="18" creationId="{32B81145-27C5-4895-AC3F-B755910108E3}"/>
          </ac:spMkLst>
        </pc:spChg>
        <pc:spChg chg="mod">
          <ac:chgData name="Mohamed Radwan" userId="4bcaa16d27b46600" providerId="LiveId" clId="{883280E0-61E4-4120-A91E-D3E1D71D0F41}" dt="2020-07-05T12:53:28.012" v="227"/>
          <ac:spMkLst>
            <pc:docMk/>
            <pc:sldMk cId="2552605084" sldId="2076137220"/>
            <ac:spMk id="20" creationId="{256A2DF2-E39A-4645-A14D-1D922F16DDAC}"/>
          </ac:spMkLst>
        </pc:spChg>
        <pc:spChg chg="mod">
          <ac:chgData name="Mohamed Radwan" userId="4bcaa16d27b46600" providerId="LiveId" clId="{883280E0-61E4-4120-A91E-D3E1D71D0F41}" dt="2020-07-05T12:58:07.976" v="230"/>
          <ac:spMkLst>
            <pc:docMk/>
            <pc:sldMk cId="2552605084" sldId="2076137220"/>
            <ac:spMk id="22" creationId="{9F15548B-EAB5-4FDE-AB7C-F1C58DDA653D}"/>
          </ac:spMkLst>
        </pc:spChg>
        <pc:spChg chg="mod">
          <ac:chgData name="Mohamed Radwan" userId="4bcaa16d27b46600" providerId="LiveId" clId="{883280E0-61E4-4120-A91E-D3E1D71D0F41}" dt="2020-07-05T12:58:10.712" v="231" actId="20577"/>
          <ac:spMkLst>
            <pc:docMk/>
            <pc:sldMk cId="2552605084" sldId="2076137220"/>
            <ac:spMk id="23" creationId="{E45557FE-7B07-43D3-AAED-F85675D21B98}"/>
          </ac:spMkLst>
        </pc:spChg>
        <pc:spChg chg="mod">
          <ac:chgData name="Mohamed Radwan" userId="4bcaa16d27b46600" providerId="LiveId" clId="{883280E0-61E4-4120-A91E-D3E1D71D0F41}" dt="2020-07-05T12:58:16.723" v="232" actId="571"/>
          <ac:spMkLst>
            <pc:docMk/>
            <pc:sldMk cId="2552605084" sldId="2076137220"/>
            <ac:spMk id="28" creationId="{27C68355-1CA3-443E-8F68-7EE9404883EB}"/>
          </ac:spMkLst>
        </pc:spChg>
        <pc:spChg chg="mod">
          <ac:chgData name="Mohamed Radwan" userId="4bcaa16d27b46600" providerId="LiveId" clId="{883280E0-61E4-4120-A91E-D3E1D71D0F41}" dt="2020-07-05T12:58:47.366" v="240" actId="20577"/>
          <ac:spMkLst>
            <pc:docMk/>
            <pc:sldMk cId="2552605084" sldId="2076137220"/>
            <ac:spMk id="29" creationId="{8DC2ED1C-6536-4BEB-A05C-FF9536F47B8E}"/>
          </ac:spMkLst>
        </pc:spChg>
        <pc:spChg chg="mod">
          <ac:chgData name="Mohamed Radwan" userId="4bcaa16d27b46600" providerId="LiveId" clId="{883280E0-61E4-4120-A91E-D3E1D71D0F41}" dt="2020-07-05T12:39:25.912" v="225" actId="179"/>
          <ac:spMkLst>
            <pc:docMk/>
            <pc:sldMk cId="2552605084" sldId="2076137220"/>
            <ac:spMk id="32" creationId="{5580324C-8F09-42D3-BA12-283D53271E2A}"/>
          </ac:spMkLst>
        </pc:spChg>
        <pc:grpChg chg="del">
          <ac:chgData name="Mohamed Radwan" userId="4bcaa16d27b46600" providerId="LiveId" clId="{883280E0-61E4-4120-A91E-D3E1D71D0F41}" dt="2020-07-05T12:53:27.222" v="226" actId="478"/>
          <ac:grpSpMkLst>
            <pc:docMk/>
            <pc:sldMk cId="2552605084" sldId="2076137220"/>
            <ac:grpSpMk id="3" creationId="{0CBE78B7-1508-4DA7-B299-49A7A05A47A7}"/>
          </ac:grpSpMkLst>
        </pc:grpChg>
        <pc:grpChg chg="add mod">
          <ac:chgData name="Mohamed Radwan" userId="4bcaa16d27b46600" providerId="LiveId" clId="{883280E0-61E4-4120-A91E-D3E1D71D0F41}" dt="2020-07-05T14:17:24.040" v="501" actId="1035"/>
          <ac:grpSpMkLst>
            <pc:docMk/>
            <pc:sldMk cId="2552605084" sldId="2076137220"/>
            <ac:grpSpMk id="12" creationId="{E0EC7D3D-0577-4283-8A36-FDA132081DC2}"/>
          </ac:grpSpMkLst>
        </pc:grpChg>
        <pc:grpChg chg="add mod">
          <ac:chgData name="Mohamed Radwan" userId="4bcaa16d27b46600" providerId="LiveId" clId="{883280E0-61E4-4120-A91E-D3E1D71D0F41}" dt="2020-07-05T14:17:24.040" v="501" actId="1035"/>
          <ac:grpSpMkLst>
            <pc:docMk/>
            <pc:sldMk cId="2552605084" sldId="2076137220"/>
            <ac:grpSpMk id="17" creationId="{F9BC6CFD-E091-40E9-A0FE-EF51820818F8}"/>
          </ac:grpSpMkLst>
        </pc:grpChg>
        <pc:grpChg chg="add mod">
          <ac:chgData name="Mohamed Radwan" userId="4bcaa16d27b46600" providerId="LiveId" clId="{883280E0-61E4-4120-A91E-D3E1D71D0F41}" dt="2020-07-05T14:17:24.040" v="501" actId="1035"/>
          <ac:grpSpMkLst>
            <pc:docMk/>
            <pc:sldMk cId="2552605084" sldId="2076137220"/>
            <ac:grpSpMk id="21" creationId="{90D05BE2-DA97-4903-AE7A-E52ED7D27275}"/>
          </ac:grpSpMkLst>
        </pc:grpChg>
        <pc:grpChg chg="add mod">
          <ac:chgData name="Mohamed Radwan" userId="4bcaa16d27b46600" providerId="LiveId" clId="{883280E0-61E4-4120-A91E-D3E1D71D0F41}" dt="2020-07-05T14:17:24.040" v="501" actId="1035"/>
          <ac:grpSpMkLst>
            <pc:docMk/>
            <pc:sldMk cId="2552605084" sldId="2076137220"/>
            <ac:grpSpMk id="24" creationId="{AD9C3B7B-1DE7-4814-A9C1-89EA1AFC7E21}"/>
          </ac:grpSpMkLst>
        </pc:grpChg>
        <pc:grpChg chg="del">
          <ac:chgData name="Mohamed Radwan" userId="4bcaa16d27b46600" providerId="LiveId" clId="{883280E0-61E4-4120-A91E-D3E1D71D0F41}" dt="2020-07-05T12:53:27.222" v="226" actId="478"/>
          <ac:grpSpMkLst>
            <pc:docMk/>
            <pc:sldMk cId="2552605084" sldId="2076137220"/>
            <ac:grpSpMk id="25" creationId="{98F7E8DA-9401-410D-A4D4-8D7D83998881}"/>
          </ac:grpSpMkLst>
        </pc:grpChg>
        <pc:grpChg chg="mod">
          <ac:chgData name="Mohamed Radwan" userId="4bcaa16d27b46600" providerId="LiveId" clId="{883280E0-61E4-4120-A91E-D3E1D71D0F41}" dt="2020-07-05T14:17:24.040" v="501" actId="1035"/>
          <ac:grpSpMkLst>
            <pc:docMk/>
            <pc:sldMk cId="2552605084" sldId="2076137220"/>
            <ac:grpSpMk id="31" creationId="{87F78897-AF36-4E99-B0A8-9BC240469845}"/>
          </ac:grpSpMkLst>
        </pc:grpChg>
      </pc:sldChg>
      <pc:sldChg chg="del">
        <pc:chgData name="Mohamed Radwan" userId="4bcaa16d27b46600" providerId="LiveId" clId="{883280E0-61E4-4120-A91E-D3E1D71D0F41}" dt="2020-07-04T17:39:29.957" v="13"/>
        <pc:sldMkLst>
          <pc:docMk/>
          <pc:sldMk cId="249219035" sldId="2076137268"/>
        </pc:sldMkLst>
      </pc:sldChg>
      <pc:sldChg chg="del">
        <pc:chgData name="Mohamed Radwan" userId="4bcaa16d27b46600" providerId="LiveId" clId="{883280E0-61E4-4120-A91E-D3E1D71D0F41}" dt="2020-07-04T17:39:35.550" v="14"/>
        <pc:sldMkLst>
          <pc:docMk/>
          <pc:sldMk cId="346812036" sldId="2076137268"/>
        </pc:sldMkLst>
      </pc:sldChg>
      <pc:sldChg chg="del">
        <pc:chgData name="Mohamed Radwan" userId="4bcaa16d27b46600" providerId="LiveId" clId="{883280E0-61E4-4120-A91E-D3E1D71D0F41}" dt="2020-07-04T17:39:23.226" v="12" actId="2696"/>
        <pc:sldMkLst>
          <pc:docMk/>
          <pc:sldMk cId="2047319831" sldId="2076137268"/>
        </pc:sldMkLst>
      </pc:sldChg>
      <pc:sldChg chg="modSp mod ord">
        <pc:chgData name="Mohamed Radwan" userId="4bcaa16d27b46600" providerId="LiveId" clId="{883280E0-61E4-4120-A91E-D3E1D71D0F41}" dt="2020-07-04T18:33:54.878" v="189" actId="1076"/>
        <pc:sldMkLst>
          <pc:docMk/>
          <pc:sldMk cId="4222051599" sldId="2076137268"/>
        </pc:sldMkLst>
        <pc:spChg chg="mod">
          <ac:chgData name="Mohamed Radwan" userId="4bcaa16d27b46600" providerId="LiveId" clId="{883280E0-61E4-4120-A91E-D3E1D71D0F41}" dt="2020-07-04T17:39:52.094" v="17" actId="20577"/>
          <ac:spMkLst>
            <pc:docMk/>
            <pc:sldMk cId="4222051599" sldId="2076137268"/>
            <ac:spMk id="2" creationId="{BD7E95E1-FCCC-425D-93BD-AE3A6DF844CF}"/>
          </ac:spMkLst>
        </pc:spChg>
        <pc:spChg chg="mod">
          <ac:chgData name="Mohamed Radwan" userId="4bcaa16d27b46600" providerId="LiveId" clId="{883280E0-61E4-4120-A91E-D3E1D71D0F41}" dt="2020-07-04T18:33:54.878" v="189" actId="1076"/>
          <ac:spMkLst>
            <pc:docMk/>
            <pc:sldMk cId="4222051599" sldId="2076137268"/>
            <ac:spMk id="4" creationId="{109137B3-9B9C-44EB-932F-9293072877D8}"/>
          </ac:spMkLst>
        </pc:spChg>
      </pc:sldChg>
      <pc:sldChg chg="del">
        <pc:chgData name="Mohamed Radwan" userId="4bcaa16d27b46600" providerId="LiveId" clId="{883280E0-61E4-4120-A91E-D3E1D71D0F41}" dt="2020-07-04T17:39:23.226" v="12" actId="2696"/>
        <pc:sldMkLst>
          <pc:docMk/>
          <pc:sldMk cId="136107331" sldId="2076137281"/>
        </pc:sldMkLst>
      </pc:sldChg>
      <pc:sldChg chg="del">
        <pc:chgData name="Mohamed Radwan" userId="4bcaa16d27b46600" providerId="LiveId" clId="{883280E0-61E4-4120-A91E-D3E1D71D0F41}" dt="2020-07-04T17:39:29.957" v="13"/>
        <pc:sldMkLst>
          <pc:docMk/>
          <pc:sldMk cId="179060851" sldId="2076137281"/>
        </pc:sldMkLst>
      </pc:sldChg>
      <pc:sldChg chg="modSp mod ord">
        <pc:chgData name="Mohamed Radwan" userId="4bcaa16d27b46600" providerId="LiveId" clId="{883280E0-61E4-4120-A91E-D3E1D71D0F41}" dt="2020-07-10T16:19:18.702" v="985" actId="255"/>
        <pc:sldMkLst>
          <pc:docMk/>
          <pc:sldMk cId="970065823" sldId="2076137281"/>
        </pc:sldMkLst>
        <pc:spChg chg="mod">
          <ac:chgData name="Mohamed Radwan" userId="4bcaa16d27b46600" providerId="LiveId" clId="{883280E0-61E4-4120-A91E-D3E1D71D0F41}" dt="2020-07-10T16:19:18.702" v="985" actId="255"/>
          <ac:spMkLst>
            <pc:docMk/>
            <pc:sldMk cId="970065823" sldId="2076137281"/>
            <ac:spMk id="2" creationId="{AAF12876-D394-44DD-ACFF-DA53207EA100}"/>
          </ac:spMkLst>
        </pc:spChg>
        <pc:spChg chg="mod">
          <ac:chgData name="Mohamed Radwan" userId="4bcaa16d27b46600" providerId="LiveId" clId="{883280E0-61E4-4120-A91E-D3E1D71D0F41}" dt="2020-07-04T17:40:50.508" v="23" actId="20577"/>
          <ac:spMkLst>
            <pc:docMk/>
            <pc:sldMk cId="970065823" sldId="2076137281"/>
            <ac:spMk id="6" creationId="{F9CB73BB-2AA6-458F-9B0A-E987A051A35E}"/>
          </ac:spMkLst>
        </pc:spChg>
      </pc:sldChg>
      <pc:sldChg chg="del">
        <pc:chgData name="Mohamed Radwan" userId="4bcaa16d27b46600" providerId="LiveId" clId="{883280E0-61E4-4120-A91E-D3E1D71D0F41}" dt="2020-07-04T17:39:35.550" v="14"/>
        <pc:sldMkLst>
          <pc:docMk/>
          <pc:sldMk cId="1389182255" sldId="2076137281"/>
        </pc:sldMkLst>
      </pc:sldChg>
      <pc:sldChg chg="addSp delSp modSp mod modAnim">
        <pc:chgData name="Mohamed Radwan" userId="4bcaa16d27b46600" providerId="LiveId" clId="{883280E0-61E4-4120-A91E-D3E1D71D0F41}" dt="2020-07-05T13:03:59.640" v="261" actId="1076"/>
        <pc:sldMkLst>
          <pc:docMk/>
          <pc:sldMk cId="3724698199" sldId="2076137282"/>
        </pc:sldMkLst>
        <pc:spChg chg="mod">
          <ac:chgData name="Mohamed Radwan" userId="4bcaa16d27b46600" providerId="LiveId" clId="{883280E0-61E4-4120-A91E-D3E1D71D0F41}" dt="2020-07-05T13:01:42.199" v="253" actId="20577"/>
          <ac:spMkLst>
            <pc:docMk/>
            <pc:sldMk cId="3724698199" sldId="2076137282"/>
            <ac:spMk id="2" creationId="{00000000-0000-0000-0000-000000000000}"/>
          </ac:spMkLst>
        </pc:spChg>
        <pc:spChg chg="del mod">
          <ac:chgData name="Mohamed Radwan" userId="4bcaa16d27b46600" providerId="LiveId" clId="{883280E0-61E4-4120-A91E-D3E1D71D0F41}" dt="2020-07-05T13:03:52.098" v="259" actId="478"/>
          <ac:spMkLst>
            <pc:docMk/>
            <pc:sldMk cId="3724698199" sldId="2076137282"/>
            <ac:spMk id="7" creationId="{BDFBDF75-8426-44A8-8A94-E746CB5D9C42}"/>
          </ac:spMkLst>
        </pc:spChg>
        <pc:spChg chg="mod">
          <ac:chgData name="Mohamed Radwan" userId="4bcaa16d27b46600" providerId="LiveId" clId="{883280E0-61E4-4120-A91E-D3E1D71D0F41}" dt="2020-07-05T13:01:59.920" v="255" actId="6549"/>
          <ac:spMkLst>
            <pc:docMk/>
            <pc:sldMk cId="3724698199" sldId="2076137282"/>
            <ac:spMk id="26" creationId="{77557EE4-F19F-47C7-942E-D1B16A331977}"/>
          </ac:spMkLst>
        </pc:spChg>
        <pc:grpChg chg="add mod">
          <ac:chgData name="Mohamed Radwan" userId="4bcaa16d27b46600" providerId="LiveId" clId="{883280E0-61E4-4120-A91E-D3E1D71D0F41}" dt="2020-07-05T13:03:59.640" v="261" actId="1076"/>
          <ac:grpSpMkLst>
            <pc:docMk/>
            <pc:sldMk cId="3724698199" sldId="2076137282"/>
            <ac:grpSpMk id="6" creationId="{DF5EC6A6-C1A1-49E8-8B66-BFD4F04920C8}"/>
          </ac:grpSpMkLst>
        </pc:grpChg>
        <pc:grpChg chg="mod">
          <ac:chgData name="Mohamed Radwan" userId="4bcaa16d27b46600" providerId="LiveId" clId="{883280E0-61E4-4120-A91E-D3E1D71D0F41}" dt="2020-07-05T13:03:46.948" v="257"/>
          <ac:grpSpMkLst>
            <pc:docMk/>
            <pc:sldMk cId="3724698199" sldId="2076137282"/>
            <ac:grpSpMk id="8" creationId="{E21965F9-72C6-4214-8E86-702E5A316CA3}"/>
          </ac:grpSpMkLst>
        </pc:grpChg>
        <pc:picChg chg="mod">
          <ac:chgData name="Mohamed Radwan" userId="4bcaa16d27b46600" providerId="LiveId" clId="{883280E0-61E4-4120-A91E-D3E1D71D0F41}" dt="2020-07-05T13:03:46.948" v="257"/>
          <ac:picMkLst>
            <pc:docMk/>
            <pc:sldMk cId="3724698199" sldId="2076137282"/>
            <ac:picMk id="9" creationId="{C7C67859-5BA8-41D4-ACE6-F7A4795C9DB6}"/>
          </ac:picMkLst>
        </pc:picChg>
        <pc:picChg chg="mod">
          <ac:chgData name="Mohamed Radwan" userId="4bcaa16d27b46600" providerId="LiveId" clId="{883280E0-61E4-4120-A91E-D3E1D71D0F41}" dt="2020-07-05T13:03:46.948" v="257"/>
          <ac:picMkLst>
            <pc:docMk/>
            <pc:sldMk cId="3724698199" sldId="2076137282"/>
            <ac:picMk id="10" creationId="{1CD811A2-FABF-44FB-861B-AC36862117DA}"/>
          </ac:picMkLst>
        </pc:picChg>
        <pc:picChg chg="del">
          <ac:chgData name="Mohamed Radwan" userId="4bcaa16d27b46600" providerId="LiveId" clId="{883280E0-61E4-4120-A91E-D3E1D71D0F41}" dt="2020-07-05T13:03:46.407" v="256" actId="478"/>
          <ac:picMkLst>
            <pc:docMk/>
            <pc:sldMk cId="3724698199" sldId="2076137282"/>
            <ac:picMk id="11" creationId="{6B406D99-40CB-4716-9AB5-E291B8D02FF6}"/>
          </ac:picMkLst>
        </pc:picChg>
        <pc:picChg chg="mod">
          <ac:chgData name="Mohamed Radwan" userId="4bcaa16d27b46600" providerId="LiveId" clId="{883280E0-61E4-4120-A91E-D3E1D71D0F41}" dt="2020-07-05T13:03:46.948" v="257"/>
          <ac:picMkLst>
            <pc:docMk/>
            <pc:sldMk cId="3724698199" sldId="2076137282"/>
            <ac:picMk id="12" creationId="{FA5D3A34-C620-4DF4-AF0C-11A7556DE251}"/>
          </ac:picMkLst>
        </pc:picChg>
      </pc:sldChg>
      <pc:sldChg chg="modSp del mod ord">
        <pc:chgData name="Mohamed Radwan" userId="4bcaa16d27b46600" providerId="LiveId" clId="{883280E0-61E4-4120-A91E-D3E1D71D0F41}" dt="2020-07-04T18:22:33.029" v="170" actId="47"/>
        <pc:sldMkLst>
          <pc:docMk/>
          <pc:sldMk cId="22859055" sldId="2076137337"/>
        </pc:sldMkLst>
        <pc:spChg chg="mod">
          <ac:chgData name="Mohamed Radwan" userId="4bcaa16d27b46600" providerId="LiveId" clId="{883280E0-61E4-4120-A91E-D3E1D71D0F41}" dt="2020-07-04T17:41:05.781" v="26" actId="20577"/>
          <ac:spMkLst>
            <pc:docMk/>
            <pc:sldMk cId="22859055" sldId="2076137337"/>
            <ac:spMk id="6" creationId="{F9CB73BB-2AA6-458F-9B0A-E987A051A35E}"/>
          </ac:spMkLst>
        </pc:spChg>
      </pc:sldChg>
      <pc:sldChg chg="del">
        <pc:chgData name="Mohamed Radwan" userId="4bcaa16d27b46600" providerId="LiveId" clId="{883280E0-61E4-4120-A91E-D3E1D71D0F41}" dt="2020-07-04T17:39:29.957" v="13"/>
        <pc:sldMkLst>
          <pc:docMk/>
          <pc:sldMk cId="774678390" sldId="2076137337"/>
        </pc:sldMkLst>
      </pc:sldChg>
      <pc:sldChg chg="del">
        <pc:chgData name="Mohamed Radwan" userId="4bcaa16d27b46600" providerId="LiveId" clId="{883280E0-61E4-4120-A91E-D3E1D71D0F41}" dt="2020-07-04T17:39:35.550" v="14"/>
        <pc:sldMkLst>
          <pc:docMk/>
          <pc:sldMk cId="3294082865" sldId="2076137337"/>
        </pc:sldMkLst>
      </pc:sldChg>
      <pc:sldChg chg="del">
        <pc:chgData name="Mohamed Radwan" userId="4bcaa16d27b46600" providerId="LiveId" clId="{883280E0-61E4-4120-A91E-D3E1D71D0F41}" dt="2020-07-04T17:39:23.226" v="12" actId="2696"/>
        <pc:sldMkLst>
          <pc:docMk/>
          <pc:sldMk cId="4223748141" sldId="2076137337"/>
        </pc:sldMkLst>
      </pc:sldChg>
      <pc:sldChg chg="del">
        <pc:chgData name="Mohamed Radwan" userId="4bcaa16d27b46600" providerId="LiveId" clId="{883280E0-61E4-4120-A91E-D3E1D71D0F41}" dt="2020-07-04T17:39:23.226" v="12" actId="2696"/>
        <pc:sldMkLst>
          <pc:docMk/>
          <pc:sldMk cId="771422822" sldId="2076137338"/>
        </pc:sldMkLst>
      </pc:sldChg>
      <pc:sldChg chg="modSp del mod ord">
        <pc:chgData name="Mohamed Radwan" userId="4bcaa16d27b46600" providerId="LiveId" clId="{883280E0-61E4-4120-A91E-D3E1D71D0F41}" dt="2020-07-04T18:22:33.029" v="170" actId="47"/>
        <pc:sldMkLst>
          <pc:docMk/>
          <pc:sldMk cId="1765373493" sldId="2076137338"/>
        </pc:sldMkLst>
        <pc:spChg chg="mod">
          <ac:chgData name="Mohamed Radwan" userId="4bcaa16d27b46600" providerId="LiveId" clId="{883280E0-61E4-4120-A91E-D3E1D71D0F41}" dt="2020-07-04T17:41:01.934" v="25" actId="20577"/>
          <ac:spMkLst>
            <pc:docMk/>
            <pc:sldMk cId="1765373493" sldId="2076137338"/>
            <ac:spMk id="6" creationId="{F9CB73BB-2AA6-458F-9B0A-E987A051A35E}"/>
          </ac:spMkLst>
        </pc:spChg>
      </pc:sldChg>
      <pc:sldChg chg="del">
        <pc:chgData name="Mohamed Radwan" userId="4bcaa16d27b46600" providerId="LiveId" clId="{883280E0-61E4-4120-A91E-D3E1D71D0F41}" dt="2020-07-04T17:39:35.550" v="14"/>
        <pc:sldMkLst>
          <pc:docMk/>
          <pc:sldMk cId="2227486052" sldId="2076137338"/>
        </pc:sldMkLst>
      </pc:sldChg>
      <pc:sldChg chg="del">
        <pc:chgData name="Mohamed Radwan" userId="4bcaa16d27b46600" providerId="LiveId" clId="{883280E0-61E4-4120-A91E-D3E1D71D0F41}" dt="2020-07-04T17:39:29.957" v="13"/>
        <pc:sldMkLst>
          <pc:docMk/>
          <pc:sldMk cId="2258557551" sldId="2076137338"/>
        </pc:sldMkLst>
      </pc:sldChg>
      <pc:sldChg chg="modSp mod">
        <pc:chgData name="Mohamed Radwan" userId="4bcaa16d27b46600" providerId="LiveId" clId="{883280E0-61E4-4120-A91E-D3E1D71D0F41}" dt="2020-07-04T18:07:17.555" v="91" actId="20577"/>
        <pc:sldMkLst>
          <pc:docMk/>
          <pc:sldMk cId="1309431709" sldId="2076137339"/>
        </pc:sldMkLst>
        <pc:spChg chg="mod">
          <ac:chgData name="Mohamed Radwan" userId="4bcaa16d27b46600" providerId="LiveId" clId="{883280E0-61E4-4120-A91E-D3E1D71D0F41}" dt="2020-07-04T18:07:15.602" v="90" actId="20577"/>
          <ac:spMkLst>
            <pc:docMk/>
            <pc:sldMk cId="1309431709" sldId="2076137339"/>
            <ac:spMk id="2" creationId="{AAF12876-D394-44DD-ACFF-DA53207EA100}"/>
          </ac:spMkLst>
        </pc:spChg>
        <pc:spChg chg="mod">
          <ac:chgData name="Mohamed Radwan" userId="4bcaa16d27b46600" providerId="LiveId" clId="{883280E0-61E4-4120-A91E-D3E1D71D0F41}" dt="2020-07-04T18:07:17.555" v="91" actId="20577"/>
          <ac:spMkLst>
            <pc:docMk/>
            <pc:sldMk cId="1309431709" sldId="2076137339"/>
            <ac:spMk id="8" creationId="{1C560F58-A449-4845-A6E0-B0F8F6772993}"/>
          </ac:spMkLst>
        </pc:spChg>
      </pc:sldChg>
      <pc:sldChg chg="modSp mod">
        <pc:chgData name="Mohamed Radwan" userId="4bcaa16d27b46600" providerId="LiveId" clId="{883280E0-61E4-4120-A91E-D3E1D71D0F41}" dt="2020-07-05T13:22:33.053" v="320" actId="1076"/>
        <pc:sldMkLst>
          <pc:docMk/>
          <pc:sldMk cId="1567613618" sldId="2076137340"/>
        </pc:sldMkLst>
        <pc:spChg chg="mod">
          <ac:chgData name="Mohamed Radwan" userId="4bcaa16d27b46600" providerId="LiveId" clId="{883280E0-61E4-4120-A91E-D3E1D71D0F41}" dt="2020-07-05T13:22:33.053" v="320" actId="1076"/>
          <ac:spMkLst>
            <pc:docMk/>
            <pc:sldMk cId="1567613618" sldId="2076137340"/>
            <ac:spMk id="2" creationId="{AAF12876-D394-44DD-ACFF-DA53207EA100}"/>
          </ac:spMkLst>
        </pc:spChg>
        <pc:spChg chg="mod">
          <ac:chgData name="Mohamed Radwan" userId="4bcaa16d27b46600" providerId="LiveId" clId="{883280E0-61E4-4120-A91E-D3E1D71D0F41}" dt="2020-07-04T18:09:05.024" v="96" actId="20577"/>
          <ac:spMkLst>
            <pc:docMk/>
            <pc:sldMk cId="1567613618" sldId="2076137340"/>
            <ac:spMk id="8" creationId="{1C560F58-A449-4845-A6E0-B0F8F6772993}"/>
          </ac:spMkLst>
        </pc:spChg>
      </pc:sldChg>
      <pc:sldChg chg="modSp mod">
        <pc:chgData name="Mohamed Radwan" userId="4bcaa16d27b46600" providerId="LiveId" clId="{883280E0-61E4-4120-A91E-D3E1D71D0F41}" dt="2020-07-04T18:09:51.640" v="102" actId="1076"/>
        <pc:sldMkLst>
          <pc:docMk/>
          <pc:sldMk cId="1256795028" sldId="2076137341"/>
        </pc:sldMkLst>
        <pc:spChg chg="mod">
          <ac:chgData name="Mohamed Radwan" userId="4bcaa16d27b46600" providerId="LiveId" clId="{883280E0-61E4-4120-A91E-D3E1D71D0F41}" dt="2020-07-04T18:09:51.640" v="102" actId="1076"/>
          <ac:spMkLst>
            <pc:docMk/>
            <pc:sldMk cId="1256795028" sldId="2076137341"/>
            <ac:spMk id="2" creationId="{AAF12876-D394-44DD-ACFF-DA53207EA100}"/>
          </ac:spMkLst>
        </pc:spChg>
        <pc:spChg chg="mod">
          <ac:chgData name="Mohamed Radwan" userId="4bcaa16d27b46600" providerId="LiveId" clId="{883280E0-61E4-4120-A91E-D3E1D71D0F41}" dt="2020-07-04T18:09:43.641" v="100" actId="20577"/>
          <ac:spMkLst>
            <pc:docMk/>
            <pc:sldMk cId="1256795028" sldId="2076137341"/>
            <ac:spMk id="8" creationId="{1C560F58-A449-4845-A6E0-B0F8F6772993}"/>
          </ac:spMkLst>
        </pc:spChg>
      </pc:sldChg>
      <pc:sldChg chg="modSp mod">
        <pc:chgData name="Mohamed Radwan" userId="4bcaa16d27b46600" providerId="LiveId" clId="{883280E0-61E4-4120-A91E-D3E1D71D0F41}" dt="2020-07-04T18:11:01.251" v="111" actId="1076"/>
        <pc:sldMkLst>
          <pc:docMk/>
          <pc:sldMk cId="1861851920" sldId="2076137342"/>
        </pc:sldMkLst>
        <pc:spChg chg="mod">
          <ac:chgData name="Mohamed Radwan" userId="4bcaa16d27b46600" providerId="LiveId" clId="{883280E0-61E4-4120-A91E-D3E1D71D0F41}" dt="2020-07-04T18:11:01.251" v="111" actId="1076"/>
          <ac:spMkLst>
            <pc:docMk/>
            <pc:sldMk cId="1861851920" sldId="2076137342"/>
            <ac:spMk id="2" creationId="{AAF12876-D394-44DD-ACFF-DA53207EA100}"/>
          </ac:spMkLst>
        </pc:spChg>
        <pc:spChg chg="mod">
          <ac:chgData name="Mohamed Radwan" userId="4bcaa16d27b46600" providerId="LiveId" clId="{883280E0-61E4-4120-A91E-D3E1D71D0F41}" dt="2020-07-04T18:10:57.796" v="110" actId="20577"/>
          <ac:spMkLst>
            <pc:docMk/>
            <pc:sldMk cId="1861851920" sldId="2076137342"/>
            <ac:spMk id="8" creationId="{1C560F58-A449-4845-A6E0-B0F8F6772993}"/>
          </ac:spMkLst>
        </pc:spChg>
      </pc:sldChg>
      <pc:sldChg chg="modSp mod">
        <pc:chgData name="Mohamed Radwan" userId="4bcaa16d27b46600" providerId="LiveId" clId="{883280E0-61E4-4120-A91E-D3E1D71D0F41}" dt="2020-07-04T18:11:41.080" v="117" actId="20577"/>
        <pc:sldMkLst>
          <pc:docMk/>
          <pc:sldMk cId="4001569740" sldId="2076137343"/>
        </pc:sldMkLst>
        <pc:spChg chg="mod">
          <ac:chgData name="Mohamed Radwan" userId="4bcaa16d27b46600" providerId="LiveId" clId="{883280E0-61E4-4120-A91E-D3E1D71D0F41}" dt="2020-07-04T18:11:37.844" v="116" actId="1076"/>
          <ac:spMkLst>
            <pc:docMk/>
            <pc:sldMk cId="4001569740" sldId="2076137343"/>
            <ac:spMk id="2" creationId="{AAF12876-D394-44DD-ACFF-DA53207EA100}"/>
          </ac:spMkLst>
        </pc:spChg>
        <pc:spChg chg="mod">
          <ac:chgData name="Mohamed Radwan" userId="4bcaa16d27b46600" providerId="LiveId" clId="{883280E0-61E4-4120-A91E-D3E1D71D0F41}" dt="2020-07-04T18:11:41.080" v="117" actId="20577"/>
          <ac:spMkLst>
            <pc:docMk/>
            <pc:sldMk cId="4001569740" sldId="2076137343"/>
            <ac:spMk id="8" creationId="{1C560F58-A449-4845-A6E0-B0F8F6772993}"/>
          </ac:spMkLst>
        </pc:spChg>
      </pc:sldChg>
      <pc:sldChg chg="modSp mod">
        <pc:chgData name="Mohamed Radwan" userId="4bcaa16d27b46600" providerId="LiveId" clId="{883280E0-61E4-4120-A91E-D3E1D71D0F41}" dt="2020-07-05T14:55:47.806" v="672" actId="14100"/>
        <pc:sldMkLst>
          <pc:docMk/>
          <pc:sldMk cId="3606304471" sldId="2076137344"/>
        </pc:sldMkLst>
        <pc:spChg chg="mod">
          <ac:chgData name="Mohamed Radwan" userId="4bcaa16d27b46600" providerId="LiveId" clId="{883280E0-61E4-4120-A91E-D3E1D71D0F41}" dt="2020-07-05T14:55:47.806" v="672" actId="14100"/>
          <ac:spMkLst>
            <pc:docMk/>
            <pc:sldMk cId="3606304471" sldId="2076137344"/>
            <ac:spMk id="2" creationId="{AAF12876-D394-44DD-ACFF-DA53207EA100}"/>
          </ac:spMkLst>
        </pc:spChg>
        <pc:spChg chg="mod">
          <ac:chgData name="Mohamed Radwan" userId="4bcaa16d27b46600" providerId="LiveId" clId="{883280E0-61E4-4120-A91E-D3E1D71D0F41}" dt="2020-07-04T18:12:12.721" v="122" actId="20577"/>
          <ac:spMkLst>
            <pc:docMk/>
            <pc:sldMk cId="3606304471" sldId="2076137344"/>
            <ac:spMk id="8" creationId="{1C560F58-A449-4845-A6E0-B0F8F6772993}"/>
          </ac:spMkLst>
        </pc:spChg>
      </pc:sldChg>
      <pc:sldChg chg="modSp mod">
        <pc:chgData name="Mohamed Radwan" userId="4bcaa16d27b46600" providerId="LiveId" clId="{883280E0-61E4-4120-A91E-D3E1D71D0F41}" dt="2020-07-04T18:18:49.527" v="128" actId="20577"/>
        <pc:sldMkLst>
          <pc:docMk/>
          <pc:sldMk cId="2429144597" sldId="2076137345"/>
        </pc:sldMkLst>
        <pc:spChg chg="mod">
          <ac:chgData name="Mohamed Radwan" userId="4bcaa16d27b46600" providerId="LiveId" clId="{883280E0-61E4-4120-A91E-D3E1D71D0F41}" dt="2020-07-04T18:18:46.597" v="127" actId="1076"/>
          <ac:spMkLst>
            <pc:docMk/>
            <pc:sldMk cId="2429144597" sldId="2076137345"/>
            <ac:spMk id="2" creationId="{AAF12876-D394-44DD-ACFF-DA53207EA100}"/>
          </ac:spMkLst>
        </pc:spChg>
        <pc:spChg chg="mod">
          <ac:chgData name="Mohamed Radwan" userId="4bcaa16d27b46600" providerId="LiveId" clId="{883280E0-61E4-4120-A91E-D3E1D71D0F41}" dt="2020-07-04T18:18:49.527" v="128" actId="20577"/>
          <ac:spMkLst>
            <pc:docMk/>
            <pc:sldMk cId="2429144597" sldId="2076137345"/>
            <ac:spMk id="8" creationId="{1C560F58-A449-4845-A6E0-B0F8F6772993}"/>
          </ac:spMkLst>
        </pc:spChg>
      </pc:sldChg>
      <pc:sldChg chg="delSp modSp add del mod delAnim">
        <pc:chgData name="Mohamed Radwan" userId="4bcaa16d27b46600" providerId="LiveId" clId="{883280E0-61E4-4120-A91E-D3E1D71D0F41}" dt="2020-07-05T15:38:04.461" v="881" actId="47"/>
        <pc:sldMkLst>
          <pc:docMk/>
          <pc:sldMk cId="2132758758" sldId="2076137346"/>
        </pc:sldMkLst>
        <pc:spChg chg="mod">
          <ac:chgData name="Mohamed Radwan" userId="4bcaa16d27b46600" providerId="LiveId" clId="{883280E0-61E4-4120-A91E-D3E1D71D0F41}" dt="2020-07-04T18:24:53.354" v="188" actId="20577"/>
          <ac:spMkLst>
            <pc:docMk/>
            <pc:sldMk cId="2132758758" sldId="2076137346"/>
            <ac:spMk id="2" creationId="{AAF12876-D394-44DD-ACFF-DA53207EA100}"/>
          </ac:spMkLst>
        </pc:spChg>
        <pc:spChg chg="del">
          <ac:chgData name="Mohamed Radwan" userId="4bcaa16d27b46600" providerId="LiveId" clId="{883280E0-61E4-4120-A91E-D3E1D71D0F41}" dt="2020-07-04T18:24:44.188" v="185" actId="478"/>
          <ac:spMkLst>
            <pc:docMk/>
            <pc:sldMk cId="2132758758" sldId="2076137346"/>
            <ac:spMk id="4" creationId="{13A1A4D4-BEB3-45E4-BC4A-DC437167B6D7}"/>
          </ac:spMkLst>
        </pc:spChg>
      </pc:sldChg>
      <pc:sldChg chg="addSp delSp modSp mod ord modAnim">
        <pc:chgData name="Mohamed Radwan" userId="4bcaa16d27b46600" providerId="LiveId" clId="{883280E0-61E4-4120-A91E-D3E1D71D0F41}" dt="2020-07-05T13:06:13.959" v="276"/>
        <pc:sldMkLst>
          <pc:docMk/>
          <pc:sldMk cId="2173299047" sldId="2076137347"/>
        </pc:sldMkLst>
        <pc:spChg chg="mod">
          <ac:chgData name="Mohamed Radwan" userId="4bcaa16d27b46600" providerId="LiveId" clId="{883280E0-61E4-4120-A91E-D3E1D71D0F41}" dt="2020-07-05T13:04:09.194" v="262" actId="20577"/>
          <ac:spMkLst>
            <pc:docMk/>
            <pc:sldMk cId="2173299047" sldId="2076137347"/>
            <ac:spMk id="2" creationId="{00000000-0000-0000-0000-000000000000}"/>
          </ac:spMkLst>
        </pc:spChg>
        <pc:spChg chg="del mod">
          <ac:chgData name="Mohamed Radwan" userId="4bcaa16d27b46600" providerId="LiveId" clId="{883280E0-61E4-4120-A91E-D3E1D71D0F41}" dt="2020-07-05T13:04:45.826" v="271" actId="478"/>
          <ac:spMkLst>
            <pc:docMk/>
            <pc:sldMk cId="2173299047" sldId="2076137347"/>
            <ac:spMk id="15" creationId="{86268E60-74B2-4FCD-83A2-4B6C2D072B5D}"/>
          </ac:spMkLst>
        </pc:spChg>
        <pc:spChg chg="mod">
          <ac:chgData name="Mohamed Radwan" userId="4bcaa16d27b46600" providerId="LiveId" clId="{883280E0-61E4-4120-A91E-D3E1D71D0F41}" dt="2020-07-05T13:04:13.649" v="267" actId="20577"/>
          <ac:spMkLst>
            <pc:docMk/>
            <pc:sldMk cId="2173299047" sldId="2076137347"/>
            <ac:spMk id="26" creationId="{77557EE4-F19F-47C7-942E-D1B16A331977}"/>
          </ac:spMkLst>
        </pc:spChg>
        <pc:grpChg chg="del">
          <ac:chgData name="Mohamed Radwan" userId="4bcaa16d27b46600" providerId="LiveId" clId="{883280E0-61E4-4120-A91E-D3E1D71D0F41}" dt="2020-07-05T13:04:41.347" v="269" actId="478"/>
          <ac:grpSpMkLst>
            <pc:docMk/>
            <pc:sldMk cId="2173299047" sldId="2076137347"/>
            <ac:grpSpMk id="6" creationId="{DF5EC6A6-C1A1-49E8-8B66-BFD4F04920C8}"/>
          </ac:grpSpMkLst>
        </pc:grpChg>
        <pc:grpChg chg="add mod">
          <ac:chgData name="Mohamed Radwan" userId="4bcaa16d27b46600" providerId="LiveId" clId="{883280E0-61E4-4120-A91E-D3E1D71D0F41}" dt="2020-07-05T13:04:52.981" v="273" actId="1076"/>
          <ac:grpSpMkLst>
            <pc:docMk/>
            <pc:sldMk cId="2173299047" sldId="2076137347"/>
            <ac:grpSpMk id="11" creationId="{FD79B088-5D47-4892-81E8-C5CF950D956F}"/>
          </ac:grpSpMkLst>
        </pc:grpChg>
        <pc:picChg chg="mod">
          <ac:chgData name="Mohamed Radwan" userId="4bcaa16d27b46600" providerId="LiveId" clId="{883280E0-61E4-4120-A91E-D3E1D71D0F41}" dt="2020-07-05T13:04:41.914" v="270"/>
          <ac:picMkLst>
            <pc:docMk/>
            <pc:sldMk cId="2173299047" sldId="2076137347"/>
            <ac:picMk id="13" creationId="{5B6B166F-B83C-4463-ADE8-446924E474DC}"/>
          </ac:picMkLst>
        </pc:picChg>
        <pc:picChg chg="mod">
          <ac:chgData name="Mohamed Radwan" userId="4bcaa16d27b46600" providerId="LiveId" clId="{883280E0-61E4-4120-A91E-D3E1D71D0F41}" dt="2020-07-05T13:04:41.914" v="270"/>
          <ac:picMkLst>
            <pc:docMk/>
            <pc:sldMk cId="2173299047" sldId="2076137347"/>
            <ac:picMk id="14" creationId="{34C9A33B-83FA-4F9D-948D-A9F3019A0B17}"/>
          </ac:picMkLst>
        </pc:picChg>
      </pc:sldChg>
      <pc:sldChg chg="addSp delSp modSp mod">
        <pc:chgData name="Mohamed Radwan" userId="4bcaa16d27b46600" providerId="LiveId" clId="{883280E0-61E4-4120-A91E-D3E1D71D0F41}" dt="2020-07-05T13:09:00.583" v="289" actId="6549"/>
        <pc:sldMkLst>
          <pc:docMk/>
          <pc:sldMk cId="4098438372" sldId="2076137348"/>
        </pc:sldMkLst>
        <pc:spChg chg="mod">
          <ac:chgData name="Mohamed Radwan" userId="4bcaa16d27b46600" providerId="LiveId" clId="{883280E0-61E4-4120-A91E-D3E1D71D0F41}" dt="2020-07-05T13:06:37.462" v="278" actId="20577"/>
          <ac:spMkLst>
            <pc:docMk/>
            <pc:sldMk cId="4098438372" sldId="2076137348"/>
            <ac:spMk id="2" creationId="{00000000-0000-0000-0000-000000000000}"/>
          </ac:spMkLst>
        </pc:spChg>
        <pc:spChg chg="mod">
          <ac:chgData name="Mohamed Radwan" userId="4bcaa16d27b46600" providerId="LiveId" clId="{883280E0-61E4-4120-A91E-D3E1D71D0F41}" dt="2020-07-05T13:09:00.583" v="289" actId="6549"/>
          <ac:spMkLst>
            <pc:docMk/>
            <pc:sldMk cId="4098438372" sldId="2076137348"/>
            <ac:spMk id="26" creationId="{77557EE4-F19F-47C7-942E-D1B16A331977}"/>
          </ac:spMkLst>
        </pc:spChg>
        <pc:grpChg chg="del">
          <ac:chgData name="Mohamed Radwan" userId="4bcaa16d27b46600" providerId="LiveId" clId="{883280E0-61E4-4120-A91E-D3E1D71D0F41}" dt="2020-07-05T13:08:40.648" v="286" actId="478"/>
          <ac:grpSpMkLst>
            <pc:docMk/>
            <pc:sldMk cId="4098438372" sldId="2076137348"/>
            <ac:grpSpMk id="11" creationId="{FD79B088-5D47-4892-81E8-C5CF950D956F}"/>
          </ac:grpSpMkLst>
        </pc:grpChg>
        <pc:picChg chg="add del mod">
          <ac:chgData name="Mohamed Radwan" userId="4bcaa16d27b46600" providerId="LiveId" clId="{883280E0-61E4-4120-A91E-D3E1D71D0F41}" dt="2020-07-05T13:08:15.771" v="280" actId="21"/>
          <ac:picMkLst>
            <pc:docMk/>
            <pc:sldMk cId="4098438372" sldId="2076137348"/>
            <ac:picMk id="3" creationId="{10F5D973-D880-482A-B78D-26244FBB1A3F}"/>
          </ac:picMkLst>
        </pc:picChg>
        <pc:picChg chg="add mod">
          <ac:chgData name="Mohamed Radwan" userId="4bcaa16d27b46600" providerId="LiveId" clId="{883280E0-61E4-4120-A91E-D3E1D71D0F41}" dt="2020-07-05T13:08:43.350" v="287" actId="1076"/>
          <ac:picMkLst>
            <pc:docMk/>
            <pc:sldMk cId="4098438372" sldId="2076137348"/>
            <ac:picMk id="9" creationId="{F60B6905-E1F9-4ACD-BE71-AFE0CAC9FA5D}"/>
          </ac:picMkLst>
        </pc:picChg>
      </pc:sldChg>
      <pc:sldChg chg="addSp delSp modSp mod ord">
        <pc:chgData name="Mohamed Radwan" userId="4bcaa16d27b46600" providerId="LiveId" clId="{883280E0-61E4-4120-A91E-D3E1D71D0F41}" dt="2020-07-05T13:11:32.211" v="301" actId="14826"/>
        <pc:sldMkLst>
          <pc:docMk/>
          <pc:sldMk cId="2825322344" sldId="2076137349"/>
        </pc:sldMkLst>
        <pc:spChg chg="mod">
          <ac:chgData name="Mohamed Radwan" userId="4bcaa16d27b46600" providerId="LiveId" clId="{883280E0-61E4-4120-A91E-D3E1D71D0F41}" dt="2020-07-05T13:11:02.970" v="298" actId="20577"/>
          <ac:spMkLst>
            <pc:docMk/>
            <pc:sldMk cId="2825322344" sldId="2076137349"/>
            <ac:spMk id="2" creationId="{00000000-0000-0000-0000-000000000000}"/>
          </ac:spMkLst>
        </pc:spChg>
        <pc:spChg chg="mod">
          <ac:chgData name="Mohamed Radwan" userId="4bcaa16d27b46600" providerId="LiveId" clId="{883280E0-61E4-4120-A91E-D3E1D71D0F41}" dt="2020-07-05T13:10:59.777" v="297" actId="20577"/>
          <ac:spMkLst>
            <pc:docMk/>
            <pc:sldMk cId="2825322344" sldId="2076137349"/>
            <ac:spMk id="26" creationId="{77557EE4-F19F-47C7-942E-D1B16A331977}"/>
          </ac:spMkLst>
        </pc:spChg>
        <pc:picChg chg="add del mod">
          <ac:chgData name="Mohamed Radwan" userId="4bcaa16d27b46600" providerId="LiveId" clId="{883280E0-61E4-4120-A91E-D3E1D71D0F41}" dt="2020-07-05T13:11:27.299" v="300" actId="21"/>
          <ac:picMkLst>
            <pc:docMk/>
            <pc:sldMk cId="2825322344" sldId="2076137349"/>
            <ac:picMk id="3" creationId="{EAFB8FCE-07F1-485B-B9E8-A3E0A1E32AC1}"/>
          </ac:picMkLst>
        </pc:picChg>
        <pc:picChg chg="mod">
          <ac:chgData name="Mohamed Radwan" userId="4bcaa16d27b46600" providerId="LiveId" clId="{883280E0-61E4-4120-A91E-D3E1D71D0F41}" dt="2020-07-05T13:11:32.211" v="301" actId="14826"/>
          <ac:picMkLst>
            <pc:docMk/>
            <pc:sldMk cId="2825322344" sldId="2076137349"/>
            <ac:picMk id="9" creationId="{F60B6905-E1F9-4ACD-BE71-AFE0CAC9FA5D}"/>
          </ac:picMkLst>
        </pc:picChg>
      </pc:sldChg>
      <pc:sldChg chg="addSp delSp modSp mod">
        <pc:chgData name="Mohamed Radwan" userId="4bcaa16d27b46600" providerId="LiveId" clId="{883280E0-61E4-4120-A91E-D3E1D71D0F41}" dt="2020-07-05T13:13:11.071" v="308" actId="14826"/>
        <pc:sldMkLst>
          <pc:docMk/>
          <pc:sldMk cId="1214889896" sldId="2076137350"/>
        </pc:sldMkLst>
        <pc:spChg chg="mod">
          <ac:chgData name="Mohamed Radwan" userId="4bcaa16d27b46600" providerId="LiveId" clId="{883280E0-61E4-4120-A91E-D3E1D71D0F41}" dt="2020-07-05T13:12:31.032" v="305" actId="20577"/>
          <ac:spMkLst>
            <pc:docMk/>
            <pc:sldMk cId="1214889896" sldId="2076137350"/>
            <ac:spMk id="2" creationId="{00000000-0000-0000-0000-000000000000}"/>
          </ac:spMkLst>
        </pc:spChg>
        <pc:spChg chg="mod">
          <ac:chgData name="Mohamed Radwan" userId="4bcaa16d27b46600" providerId="LiveId" clId="{883280E0-61E4-4120-A91E-D3E1D71D0F41}" dt="2020-07-05T13:12:27.833" v="304" actId="1076"/>
          <ac:spMkLst>
            <pc:docMk/>
            <pc:sldMk cId="1214889896" sldId="2076137350"/>
            <ac:spMk id="26" creationId="{77557EE4-F19F-47C7-942E-D1B16A331977}"/>
          </ac:spMkLst>
        </pc:spChg>
        <pc:picChg chg="add del mod">
          <ac:chgData name="Mohamed Radwan" userId="4bcaa16d27b46600" providerId="LiveId" clId="{883280E0-61E4-4120-A91E-D3E1D71D0F41}" dt="2020-07-05T13:13:05.513" v="307" actId="21"/>
          <ac:picMkLst>
            <pc:docMk/>
            <pc:sldMk cId="1214889896" sldId="2076137350"/>
            <ac:picMk id="3" creationId="{76C0ABF7-C849-4321-9D1A-9774113B0C0E}"/>
          </ac:picMkLst>
        </pc:picChg>
        <pc:picChg chg="mod">
          <ac:chgData name="Mohamed Radwan" userId="4bcaa16d27b46600" providerId="LiveId" clId="{883280E0-61E4-4120-A91E-D3E1D71D0F41}" dt="2020-07-05T13:13:11.071" v="308" actId="14826"/>
          <ac:picMkLst>
            <pc:docMk/>
            <pc:sldMk cId="1214889896" sldId="2076137350"/>
            <ac:picMk id="9" creationId="{F60B6905-E1F9-4ACD-BE71-AFE0CAC9FA5D}"/>
          </ac:picMkLst>
        </pc:picChg>
      </pc:sldChg>
      <pc:sldChg chg="del">
        <pc:chgData name="Mohamed Radwan" userId="4bcaa16d27b46600" providerId="LiveId" clId="{883280E0-61E4-4120-A91E-D3E1D71D0F41}" dt="2020-07-05T14:08:10.821" v="425" actId="47"/>
        <pc:sldMkLst>
          <pc:docMk/>
          <pc:sldMk cId="2584454936" sldId="2076137351"/>
        </pc:sldMkLst>
      </pc:sldChg>
      <pc:sldChg chg="modSp mod">
        <pc:chgData name="Mohamed Radwan" userId="4bcaa16d27b46600" providerId="LiveId" clId="{883280E0-61E4-4120-A91E-D3E1D71D0F41}" dt="2020-07-05T14:01:54.458" v="398" actId="20577"/>
        <pc:sldMkLst>
          <pc:docMk/>
          <pc:sldMk cId="1818135793" sldId="2076137352"/>
        </pc:sldMkLst>
        <pc:spChg chg="mod">
          <ac:chgData name="Mohamed Radwan" userId="4bcaa16d27b46600" providerId="LiveId" clId="{883280E0-61E4-4120-A91E-D3E1D71D0F41}" dt="2020-07-05T14:01:54.458" v="398" actId="20577"/>
          <ac:spMkLst>
            <pc:docMk/>
            <pc:sldMk cId="1818135793" sldId="2076137352"/>
            <ac:spMk id="2" creationId="{00000000-0000-0000-0000-000000000000}"/>
          </ac:spMkLst>
        </pc:spChg>
        <pc:spChg chg="mod">
          <ac:chgData name="Mohamed Radwan" userId="4bcaa16d27b46600" providerId="LiveId" clId="{883280E0-61E4-4120-A91E-D3E1D71D0F41}" dt="2020-07-05T14:01:35.055" v="394" actId="1076"/>
          <ac:spMkLst>
            <pc:docMk/>
            <pc:sldMk cId="1818135793" sldId="2076137352"/>
            <ac:spMk id="26" creationId="{77557EE4-F19F-47C7-942E-D1B16A331977}"/>
          </ac:spMkLst>
        </pc:spChg>
        <pc:picChg chg="mod">
          <ac:chgData name="Mohamed Radwan" userId="4bcaa16d27b46600" providerId="LiveId" clId="{883280E0-61E4-4120-A91E-D3E1D71D0F41}" dt="2020-07-05T14:01:38.840" v="396" actId="1076"/>
          <ac:picMkLst>
            <pc:docMk/>
            <pc:sldMk cId="1818135793" sldId="2076137352"/>
            <ac:picMk id="9" creationId="{F60B6905-E1F9-4ACD-BE71-AFE0CAC9FA5D}"/>
          </ac:picMkLst>
        </pc:picChg>
      </pc:sldChg>
      <pc:sldChg chg="addSp modSp mod">
        <pc:chgData name="Mohamed Radwan" userId="4bcaa16d27b46600" providerId="LiveId" clId="{883280E0-61E4-4120-A91E-D3E1D71D0F41}" dt="2020-07-05T14:06:41.526" v="420" actId="1076"/>
        <pc:sldMkLst>
          <pc:docMk/>
          <pc:sldMk cId="1214949893" sldId="2076137353"/>
        </pc:sldMkLst>
        <pc:spChg chg="mod">
          <ac:chgData name="Mohamed Radwan" userId="4bcaa16d27b46600" providerId="LiveId" clId="{883280E0-61E4-4120-A91E-D3E1D71D0F41}" dt="2020-07-05T14:02:25.320" v="404" actId="20577"/>
          <ac:spMkLst>
            <pc:docMk/>
            <pc:sldMk cId="1214949893" sldId="2076137353"/>
            <ac:spMk id="2" creationId="{00000000-0000-0000-0000-000000000000}"/>
          </ac:spMkLst>
        </pc:spChg>
        <pc:spChg chg="mod">
          <ac:chgData name="Mohamed Radwan" userId="4bcaa16d27b46600" providerId="LiveId" clId="{883280E0-61E4-4120-A91E-D3E1D71D0F41}" dt="2020-07-05T14:02:22.991" v="403" actId="1076"/>
          <ac:spMkLst>
            <pc:docMk/>
            <pc:sldMk cId="1214949893" sldId="2076137353"/>
            <ac:spMk id="26" creationId="{77557EE4-F19F-47C7-942E-D1B16A331977}"/>
          </ac:spMkLst>
        </pc:spChg>
        <pc:picChg chg="mod">
          <ac:chgData name="Mohamed Radwan" userId="4bcaa16d27b46600" providerId="LiveId" clId="{883280E0-61E4-4120-A91E-D3E1D71D0F41}" dt="2020-07-05T14:06:41.526" v="420" actId="1076"/>
          <ac:picMkLst>
            <pc:docMk/>
            <pc:sldMk cId="1214949893" sldId="2076137353"/>
            <ac:picMk id="9" creationId="{F60B6905-E1F9-4ACD-BE71-AFE0CAC9FA5D}"/>
          </ac:picMkLst>
        </pc:picChg>
        <pc:picChg chg="add mod">
          <ac:chgData name="Mohamed Radwan" userId="4bcaa16d27b46600" providerId="LiveId" clId="{883280E0-61E4-4120-A91E-D3E1D71D0F41}" dt="2020-07-05T14:06:38.243" v="419" actId="1076"/>
          <ac:picMkLst>
            <pc:docMk/>
            <pc:sldMk cId="1214949893" sldId="2076137353"/>
            <ac:picMk id="1026" creationId="{C4E08963-418D-4679-BF76-3BF9A5CDC296}"/>
          </ac:picMkLst>
        </pc:picChg>
      </pc:sldChg>
      <pc:sldChg chg="addSp modSp mod modAnim">
        <pc:chgData name="Mohamed Radwan" userId="4bcaa16d27b46600" providerId="LiveId" clId="{883280E0-61E4-4120-A91E-D3E1D71D0F41}" dt="2020-07-05T14:48:29.568" v="635" actId="20577"/>
        <pc:sldMkLst>
          <pc:docMk/>
          <pc:sldMk cId="951486862" sldId="2076137354"/>
        </pc:sldMkLst>
        <pc:spChg chg="mod">
          <ac:chgData name="Mohamed Radwan" userId="4bcaa16d27b46600" providerId="LiveId" clId="{883280E0-61E4-4120-A91E-D3E1D71D0F41}" dt="2020-07-05T14:07:30.692" v="422"/>
          <ac:spMkLst>
            <pc:docMk/>
            <pc:sldMk cId="951486862" sldId="2076137354"/>
            <ac:spMk id="8" creationId="{8AFD4E38-1F41-4242-AF5C-F1C5A8E99419}"/>
          </ac:spMkLst>
        </pc:spChg>
        <pc:spChg chg="mod">
          <ac:chgData name="Mohamed Radwan" userId="4bcaa16d27b46600" providerId="LiveId" clId="{883280E0-61E4-4120-A91E-D3E1D71D0F41}" dt="2020-07-05T14:09:03.246" v="431"/>
          <ac:spMkLst>
            <pc:docMk/>
            <pc:sldMk cId="951486862" sldId="2076137354"/>
            <ac:spMk id="11" creationId="{EF09A2F7-1022-4430-AC74-E9ADF7D10620}"/>
          </ac:spMkLst>
        </pc:spChg>
        <pc:spChg chg="mod">
          <ac:chgData name="Mohamed Radwan" userId="4bcaa16d27b46600" providerId="LiveId" clId="{883280E0-61E4-4120-A91E-D3E1D71D0F41}" dt="2020-07-05T14:48:29.568" v="635" actId="20577"/>
          <ac:spMkLst>
            <pc:docMk/>
            <pc:sldMk cId="951486862" sldId="2076137354"/>
            <ac:spMk id="12" creationId="{8964EBD9-786B-4640-B28F-FD5F367F0267}"/>
          </ac:spMkLst>
        </pc:spChg>
        <pc:spChg chg="mod">
          <ac:chgData name="Mohamed Radwan" userId="4bcaa16d27b46600" providerId="LiveId" clId="{883280E0-61E4-4120-A91E-D3E1D71D0F41}" dt="2020-07-05T14:48:26.430" v="634" actId="20577"/>
          <ac:spMkLst>
            <pc:docMk/>
            <pc:sldMk cId="951486862" sldId="2076137354"/>
            <ac:spMk id="19" creationId="{2E41308A-A05D-E843-A275-12F0F924D037}"/>
          </ac:spMkLst>
        </pc:spChg>
        <pc:grpChg chg="mod">
          <ac:chgData name="Mohamed Radwan" userId="4bcaa16d27b46600" providerId="LiveId" clId="{883280E0-61E4-4120-A91E-D3E1D71D0F41}" dt="2020-07-05T14:18:04.398" v="512" actId="1035"/>
          <ac:grpSpMkLst>
            <pc:docMk/>
            <pc:sldMk cId="951486862" sldId="2076137354"/>
            <ac:grpSpMk id="2" creationId="{F6AFFC60-023F-4C32-A2ED-CDE6C04A1264}"/>
          </ac:grpSpMkLst>
        </pc:grpChg>
        <pc:grpChg chg="mod">
          <ac:chgData name="Mohamed Radwan" userId="4bcaa16d27b46600" providerId="LiveId" clId="{883280E0-61E4-4120-A91E-D3E1D71D0F41}" dt="2020-07-05T14:18:04.398" v="512" actId="1035"/>
          <ac:grpSpMkLst>
            <pc:docMk/>
            <pc:sldMk cId="951486862" sldId="2076137354"/>
            <ac:grpSpMk id="6" creationId="{9BADDA7B-D456-4CBD-96B8-5BA7FD00821C}"/>
          </ac:grpSpMkLst>
        </pc:grpChg>
        <pc:grpChg chg="add mod">
          <ac:chgData name="Mohamed Radwan" userId="4bcaa16d27b46600" providerId="LiveId" clId="{883280E0-61E4-4120-A91E-D3E1D71D0F41}" dt="2020-07-05T14:18:04.398" v="512" actId="1035"/>
          <ac:grpSpMkLst>
            <pc:docMk/>
            <pc:sldMk cId="951486862" sldId="2076137354"/>
            <ac:grpSpMk id="10" creationId="{12D36F02-474B-4D3D-B41D-6946C9CB81C7}"/>
          </ac:grpSpMkLst>
        </pc:grpChg>
      </pc:sldChg>
      <pc:sldChg chg="modSp mod">
        <pc:chgData name="Mohamed Radwan" userId="4bcaa16d27b46600" providerId="LiveId" clId="{883280E0-61E4-4120-A91E-D3E1D71D0F41}" dt="2020-07-05T14:11:25.551" v="453" actId="14826"/>
        <pc:sldMkLst>
          <pc:docMk/>
          <pc:sldMk cId="1679639123" sldId="2076137355"/>
        </pc:sldMkLst>
        <pc:spChg chg="mod">
          <ac:chgData name="Mohamed Radwan" userId="4bcaa16d27b46600" providerId="LiveId" clId="{883280E0-61E4-4120-A91E-D3E1D71D0F41}" dt="2020-07-05T14:10:40.773" v="452" actId="20577"/>
          <ac:spMkLst>
            <pc:docMk/>
            <pc:sldMk cId="1679639123" sldId="2076137355"/>
            <ac:spMk id="2" creationId="{00000000-0000-0000-0000-000000000000}"/>
          </ac:spMkLst>
        </pc:spChg>
        <pc:spChg chg="mod">
          <ac:chgData name="Mohamed Radwan" userId="4bcaa16d27b46600" providerId="LiveId" clId="{883280E0-61E4-4120-A91E-D3E1D71D0F41}" dt="2020-07-05T14:10:35.272" v="451" actId="20577"/>
          <ac:spMkLst>
            <pc:docMk/>
            <pc:sldMk cId="1679639123" sldId="2076137355"/>
            <ac:spMk id="26" creationId="{77557EE4-F19F-47C7-942E-D1B16A331977}"/>
          </ac:spMkLst>
        </pc:spChg>
        <pc:picChg chg="mod">
          <ac:chgData name="Mohamed Radwan" userId="4bcaa16d27b46600" providerId="LiveId" clId="{883280E0-61E4-4120-A91E-D3E1D71D0F41}" dt="2020-07-05T14:11:25.551" v="453" actId="14826"/>
          <ac:picMkLst>
            <pc:docMk/>
            <pc:sldMk cId="1679639123" sldId="2076137355"/>
            <ac:picMk id="9" creationId="{F60B6905-E1F9-4ACD-BE71-AFE0CAC9FA5D}"/>
          </ac:picMkLst>
        </pc:picChg>
      </pc:sldChg>
      <pc:sldChg chg="modSp mod ord">
        <pc:chgData name="Mohamed Radwan" userId="4bcaa16d27b46600" providerId="LiveId" clId="{883280E0-61E4-4120-A91E-D3E1D71D0F41}" dt="2020-07-05T14:29:18.268" v="574" actId="20577"/>
        <pc:sldMkLst>
          <pc:docMk/>
          <pc:sldMk cId="223117769" sldId="2076137356"/>
        </pc:sldMkLst>
        <pc:spChg chg="mod">
          <ac:chgData name="Mohamed Radwan" userId="4bcaa16d27b46600" providerId="LiveId" clId="{883280E0-61E4-4120-A91E-D3E1D71D0F41}" dt="2020-07-05T14:29:18.268" v="574" actId="20577"/>
          <ac:spMkLst>
            <pc:docMk/>
            <pc:sldMk cId="223117769" sldId="2076137356"/>
            <ac:spMk id="2" creationId="{00000000-0000-0000-0000-000000000000}"/>
          </ac:spMkLst>
        </pc:spChg>
        <pc:spChg chg="mod">
          <ac:chgData name="Mohamed Radwan" userId="4bcaa16d27b46600" providerId="LiveId" clId="{883280E0-61E4-4120-A91E-D3E1D71D0F41}" dt="2020-07-05T14:28:17.437" v="571" actId="20577"/>
          <ac:spMkLst>
            <pc:docMk/>
            <pc:sldMk cId="223117769" sldId="2076137356"/>
            <ac:spMk id="26" creationId="{77557EE4-F19F-47C7-942E-D1B16A331977}"/>
          </ac:spMkLst>
        </pc:spChg>
        <pc:picChg chg="mod">
          <ac:chgData name="Mohamed Radwan" userId="4bcaa16d27b46600" providerId="LiveId" clId="{883280E0-61E4-4120-A91E-D3E1D71D0F41}" dt="2020-07-05T14:11:33.625" v="454" actId="14826"/>
          <ac:picMkLst>
            <pc:docMk/>
            <pc:sldMk cId="223117769" sldId="2076137356"/>
            <ac:picMk id="9" creationId="{F60B6905-E1F9-4ACD-BE71-AFE0CAC9FA5D}"/>
          </ac:picMkLst>
        </pc:picChg>
      </pc:sldChg>
      <pc:sldChg chg="modSp mod ord">
        <pc:chgData name="Mohamed Radwan" userId="4bcaa16d27b46600" providerId="LiveId" clId="{883280E0-61E4-4120-A91E-D3E1D71D0F41}" dt="2020-07-07T11:05:23.214" v="898" actId="20577"/>
        <pc:sldMkLst>
          <pc:docMk/>
          <pc:sldMk cId="3786240858" sldId="2076137357"/>
        </pc:sldMkLst>
        <pc:spChg chg="mod">
          <ac:chgData name="Mohamed Radwan" userId="4bcaa16d27b46600" providerId="LiveId" clId="{883280E0-61E4-4120-A91E-D3E1D71D0F41}" dt="2020-07-05T14:29:30.576" v="575" actId="20577"/>
          <ac:spMkLst>
            <pc:docMk/>
            <pc:sldMk cId="3786240858" sldId="2076137357"/>
            <ac:spMk id="2" creationId="{00000000-0000-0000-0000-000000000000}"/>
          </ac:spMkLst>
        </pc:spChg>
        <pc:spChg chg="mod">
          <ac:chgData name="Mohamed Radwan" userId="4bcaa16d27b46600" providerId="LiveId" clId="{883280E0-61E4-4120-A91E-D3E1D71D0F41}" dt="2020-07-07T11:05:23.214" v="898" actId="20577"/>
          <ac:spMkLst>
            <pc:docMk/>
            <pc:sldMk cId="3786240858" sldId="2076137357"/>
            <ac:spMk id="26" creationId="{77557EE4-F19F-47C7-942E-D1B16A331977}"/>
          </ac:spMkLst>
        </pc:spChg>
        <pc:picChg chg="mod">
          <ac:chgData name="Mohamed Radwan" userId="4bcaa16d27b46600" providerId="LiveId" clId="{883280E0-61E4-4120-A91E-D3E1D71D0F41}" dt="2020-07-05T14:27:31.132" v="558" actId="1076"/>
          <ac:picMkLst>
            <pc:docMk/>
            <pc:sldMk cId="3786240858" sldId="2076137357"/>
            <ac:picMk id="9" creationId="{F60B6905-E1F9-4ACD-BE71-AFE0CAC9FA5D}"/>
          </ac:picMkLst>
        </pc:picChg>
        <pc:picChg chg="mod">
          <ac:chgData name="Mohamed Radwan" userId="4bcaa16d27b46600" providerId="LiveId" clId="{883280E0-61E4-4120-A91E-D3E1D71D0F41}" dt="2020-07-05T14:27:26.843" v="557" actId="1076"/>
          <ac:picMkLst>
            <pc:docMk/>
            <pc:sldMk cId="3786240858" sldId="2076137357"/>
            <ac:picMk id="1026" creationId="{C4E08963-418D-4679-BF76-3BF9A5CDC296}"/>
          </ac:picMkLst>
        </pc:picChg>
      </pc:sldChg>
      <pc:sldChg chg="addSp delSp modSp mod delAnim modAnim modNotesTx">
        <pc:chgData name="Mohamed Radwan" userId="4bcaa16d27b46600" providerId="LiveId" clId="{883280E0-61E4-4120-A91E-D3E1D71D0F41}" dt="2020-07-05T14:47:53.879" v="633" actId="20577"/>
        <pc:sldMkLst>
          <pc:docMk/>
          <pc:sldMk cId="290763508" sldId="2076137358"/>
        </pc:sldMkLst>
        <pc:spChg chg="mod">
          <ac:chgData name="Mohamed Radwan" userId="4bcaa16d27b46600" providerId="LiveId" clId="{883280E0-61E4-4120-A91E-D3E1D71D0F41}" dt="2020-07-05T14:19:37.676" v="527"/>
          <ac:spMkLst>
            <pc:docMk/>
            <pc:sldMk cId="290763508" sldId="2076137358"/>
            <ac:spMk id="8" creationId="{8AFD4E38-1F41-4242-AF5C-F1C5A8E99419}"/>
          </ac:spMkLst>
        </pc:spChg>
        <pc:spChg chg="del topLvl">
          <ac:chgData name="Mohamed Radwan" userId="4bcaa16d27b46600" providerId="LiveId" clId="{883280E0-61E4-4120-A91E-D3E1D71D0F41}" dt="2020-07-05T14:19:50.261" v="530" actId="478"/>
          <ac:spMkLst>
            <pc:docMk/>
            <pc:sldMk cId="290763508" sldId="2076137358"/>
            <ac:spMk id="11" creationId="{EF09A2F7-1022-4430-AC74-E9ADF7D10620}"/>
          </ac:spMkLst>
        </pc:spChg>
        <pc:spChg chg="del topLvl">
          <ac:chgData name="Mohamed Radwan" userId="4bcaa16d27b46600" providerId="LiveId" clId="{883280E0-61E4-4120-A91E-D3E1D71D0F41}" dt="2020-07-05T14:19:44.616" v="528" actId="478"/>
          <ac:spMkLst>
            <pc:docMk/>
            <pc:sldMk cId="290763508" sldId="2076137358"/>
            <ac:spMk id="12" creationId="{8964EBD9-786B-4640-B28F-FD5F367F0267}"/>
          </ac:spMkLst>
        </pc:spChg>
        <pc:spChg chg="mod">
          <ac:chgData name="Mohamed Radwan" userId="4bcaa16d27b46600" providerId="LiveId" clId="{883280E0-61E4-4120-A91E-D3E1D71D0F41}" dt="2020-07-05T14:16:38.073" v="493" actId="571"/>
          <ac:spMkLst>
            <pc:docMk/>
            <pc:sldMk cId="290763508" sldId="2076137358"/>
            <ac:spMk id="14" creationId="{6626B561-8A72-4566-BADD-4C199A26D085}"/>
          </ac:spMkLst>
        </pc:spChg>
        <pc:spChg chg="mod">
          <ac:chgData name="Mohamed Radwan" userId="4bcaa16d27b46600" providerId="LiveId" clId="{883280E0-61E4-4120-A91E-D3E1D71D0F41}" dt="2020-07-05T14:47:52.727" v="632" actId="20577"/>
          <ac:spMkLst>
            <pc:docMk/>
            <pc:sldMk cId="290763508" sldId="2076137358"/>
            <ac:spMk id="15" creationId="{7E1594FA-BC89-46C5-BC61-2C9C73267BC6}"/>
          </ac:spMkLst>
        </pc:spChg>
        <pc:spChg chg="mod">
          <ac:chgData name="Mohamed Radwan" userId="4bcaa16d27b46600" providerId="LiveId" clId="{883280E0-61E4-4120-A91E-D3E1D71D0F41}" dt="2020-07-05T14:16:52.118" v="499" actId="571"/>
          <ac:spMkLst>
            <pc:docMk/>
            <pc:sldMk cId="290763508" sldId="2076137358"/>
            <ac:spMk id="18" creationId="{F592C345-B590-42F0-8C47-80BF42E9D5C6}"/>
          </ac:spMkLst>
        </pc:spChg>
        <pc:spChg chg="mod">
          <ac:chgData name="Mohamed Radwan" userId="4bcaa16d27b46600" providerId="LiveId" clId="{883280E0-61E4-4120-A91E-D3E1D71D0F41}" dt="2020-07-05T14:47:50.937" v="631" actId="20577"/>
          <ac:spMkLst>
            <pc:docMk/>
            <pc:sldMk cId="290763508" sldId="2076137358"/>
            <ac:spMk id="19" creationId="{2E41308A-A05D-E843-A275-12F0F924D037}"/>
          </ac:spMkLst>
        </pc:spChg>
        <pc:spChg chg="mod">
          <ac:chgData name="Mohamed Radwan" userId="4bcaa16d27b46600" providerId="LiveId" clId="{883280E0-61E4-4120-A91E-D3E1D71D0F41}" dt="2020-07-05T14:47:53.879" v="633" actId="20577"/>
          <ac:spMkLst>
            <pc:docMk/>
            <pc:sldMk cId="290763508" sldId="2076137358"/>
            <ac:spMk id="20" creationId="{F41F4416-35E5-48B4-BC2F-A1EF47980048}"/>
          </ac:spMkLst>
        </pc:spChg>
        <pc:grpChg chg="mod">
          <ac:chgData name="Mohamed Radwan" userId="4bcaa16d27b46600" providerId="LiveId" clId="{883280E0-61E4-4120-A91E-D3E1D71D0F41}" dt="2020-07-05T14:18:34.335" v="520" actId="1036"/>
          <ac:grpSpMkLst>
            <pc:docMk/>
            <pc:sldMk cId="290763508" sldId="2076137358"/>
            <ac:grpSpMk id="2" creationId="{F6AFFC60-023F-4C32-A2ED-CDE6C04A1264}"/>
          </ac:grpSpMkLst>
        </pc:grpChg>
        <pc:grpChg chg="mod">
          <ac:chgData name="Mohamed Radwan" userId="4bcaa16d27b46600" providerId="LiveId" clId="{883280E0-61E4-4120-A91E-D3E1D71D0F41}" dt="2020-07-05T14:19:57.974" v="532" actId="1036"/>
          <ac:grpSpMkLst>
            <pc:docMk/>
            <pc:sldMk cId="290763508" sldId="2076137358"/>
            <ac:grpSpMk id="6" creationId="{9BADDA7B-D456-4CBD-96B8-5BA7FD00821C}"/>
          </ac:grpSpMkLst>
        </pc:grpChg>
        <pc:grpChg chg="del mod">
          <ac:chgData name="Mohamed Radwan" userId="4bcaa16d27b46600" providerId="LiveId" clId="{883280E0-61E4-4120-A91E-D3E1D71D0F41}" dt="2020-07-05T14:19:44.616" v="528" actId="478"/>
          <ac:grpSpMkLst>
            <pc:docMk/>
            <pc:sldMk cId="290763508" sldId="2076137358"/>
            <ac:grpSpMk id="10" creationId="{12D36F02-474B-4D3D-B41D-6946C9CB81C7}"/>
          </ac:grpSpMkLst>
        </pc:grpChg>
        <pc:grpChg chg="add mod">
          <ac:chgData name="Mohamed Radwan" userId="4bcaa16d27b46600" providerId="LiveId" clId="{883280E0-61E4-4120-A91E-D3E1D71D0F41}" dt="2020-07-05T14:18:34.335" v="520" actId="1036"/>
          <ac:grpSpMkLst>
            <pc:docMk/>
            <pc:sldMk cId="290763508" sldId="2076137358"/>
            <ac:grpSpMk id="13" creationId="{CFED14B2-4E8C-40DC-AEC3-6D88F08B44D3}"/>
          </ac:grpSpMkLst>
        </pc:grpChg>
        <pc:grpChg chg="add mod">
          <ac:chgData name="Mohamed Radwan" userId="4bcaa16d27b46600" providerId="LiveId" clId="{883280E0-61E4-4120-A91E-D3E1D71D0F41}" dt="2020-07-05T14:18:34.335" v="520" actId="1036"/>
          <ac:grpSpMkLst>
            <pc:docMk/>
            <pc:sldMk cId="290763508" sldId="2076137358"/>
            <ac:grpSpMk id="17" creationId="{947AE285-8549-40E3-A8CC-8C973B61CD10}"/>
          </ac:grpSpMkLst>
        </pc:grpChg>
      </pc:sldChg>
      <pc:sldChg chg="addSp delSp modSp mod">
        <pc:chgData name="Mohamed Radwan" userId="4bcaa16d27b46600" providerId="LiveId" clId="{883280E0-61E4-4120-A91E-D3E1D71D0F41}" dt="2020-07-05T14:36:53.935" v="600" actId="20577"/>
        <pc:sldMkLst>
          <pc:docMk/>
          <pc:sldMk cId="2519624730" sldId="2076137359"/>
        </pc:sldMkLst>
        <pc:spChg chg="mod">
          <ac:chgData name="Mohamed Radwan" userId="4bcaa16d27b46600" providerId="LiveId" clId="{883280E0-61E4-4120-A91E-D3E1D71D0F41}" dt="2020-07-05T14:22:38.380" v="541" actId="20577"/>
          <ac:spMkLst>
            <pc:docMk/>
            <pc:sldMk cId="2519624730" sldId="2076137359"/>
            <ac:spMk id="2" creationId="{00000000-0000-0000-0000-000000000000}"/>
          </ac:spMkLst>
        </pc:spChg>
        <pc:spChg chg="mod">
          <ac:chgData name="Mohamed Radwan" userId="4bcaa16d27b46600" providerId="LiveId" clId="{883280E0-61E4-4120-A91E-D3E1D71D0F41}" dt="2020-07-05T14:36:53.935" v="600" actId="20577"/>
          <ac:spMkLst>
            <pc:docMk/>
            <pc:sldMk cId="2519624730" sldId="2076137359"/>
            <ac:spMk id="26" creationId="{77557EE4-F19F-47C7-942E-D1B16A331977}"/>
          </ac:spMkLst>
        </pc:spChg>
        <pc:grpChg chg="add mod">
          <ac:chgData name="Mohamed Radwan" userId="4bcaa16d27b46600" providerId="LiveId" clId="{883280E0-61E4-4120-A91E-D3E1D71D0F41}" dt="2020-07-05T14:36:36.538" v="597" actId="1076"/>
          <ac:grpSpMkLst>
            <pc:docMk/>
            <pc:sldMk cId="2519624730" sldId="2076137359"/>
            <ac:grpSpMk id="4" creationId="{415DDDE8-973E-4333-89F2-0ECE96F5E2B7}"/>
          </ac:grpSpMkLst>
        </pc:grpChg>
        <pc:picChg chg="add del mod">
          <ac:chgData name="Mohamed Radwan" userId="4bcaa16d27b46600" providerId="LiveId" clId="{883280E0-61E4-4120-A91E-D3E1D71D0F41}" dt="2020-07-05T14:35:41.462" v="588" actId="21"/>
          <ac:picMkLst>
            <pc:docMk/>
            <pc:sldMk cId="2519624730" sldId="2076137359"/>
            <ac:picMk id="3" creationId="{1538F72F-4460-41D6-B75B-2DFB0082271D}"/>
          </ac:picMkLst>
        </pc:picChg>
        <pc:picChg chg="add mod">
          <ac:chgData name="Mohamed Radwan" userId="4bcaa16d27b46600" providerId="LiveId" clId="{883280E0-61E4-4120-A91E-D3E1D71D0F41}" dt="2020-07-05T14:34:31.935" v="586"/>
          <ac:picMkLst>
            <pc:docMk/>
            <pc:sldMk cId="2519624730" sldId="2076137359"/>
            <ac:picMk id="6" creationId="{CC41D5E6-6212-4BE3-A566-89CBA7DD68E4}"/>
          </ac:picMkLst>
        </pc:picChg>
        <pc:picChg chg="add del mod">
          <ac:chgData name="Mohamed Radwan" userId="4bcaa16d27b46600" providerId="LiveId" clId="{883280E0-61E4-4120-A91E-D3E1D71D0F41}" dt="2020-07-05T14:35:43.269" v="589" actId="478"/>
          <ac:picMkLst>
            <pc:docMk/>
            <pc:sldMk cId="2519624730" sldId="2076137359"/>
            <ac:picMk id="7" creationId="{C926F59A-437E-4504-927C-3B7F69EC3F46}"/>
          </ac:picMkLst>
        </pc:picChg>
        <pc:picChg chg="del">
          <ac:chgData name="Mohamed Radwan" userId="4bcaa16d27b46600" providerId="LiveId" clId="{883280E0-61E4-4120-A91E-D3E1D71D0F41}" dt="2020-07-05T14:34:31.338" v="585" actId="478"/>
          <ac:picMkLst>
            <pc:docMk/>
            <pc:sldMk cId="2519624730" sldId="2076137359"/>
            <ac:picMk id="9" creationId="{F60B6905-E1F9-4ACD-BE71-AFE0CAC9FA5D}"/>
          </ac:picMkLst>
        </pc:picChg>
        <pc:picChg chg="add mod">
          <ac:chgData name="Mohamed Radwan" userId="4bcaa16d27b46600" providerId="LiveId" clId="{883280E0-61E4-4120-A91E-D3E1D71D0F41}" dt="2020-07-05T14:36:30.761" v="596" actId="164"/>
          <ac:picMkLst>
            <pc:docMk/>
            <pc:sldMk cId="2519624730" sldId="2076137359"/>
            <ac:picMk id="10" creationId="{DF9965DA-7C82-4304-B785-829CA8DA4030}"/>
          </ac:picMkLst>
        </pc:picChg>
        <pc:picChg chg="add mod">
          <ac:chgData name="Mohamed Radwan" userId="4bcaa16d27b46600" providerId="LiveId" clId="{883280E0-61E4-4120-A91E-D3E1D71D0F41}" dt="2020-07-05T14:36:30.761" v="596" actId="164"/>
          <ac:picMkLst>
            <pc:docMk/>
            <pc:sldMk cId="2519624730" sldId="2076137359"/>
            <ac:picMk id="11" creationId="{31AFF7DA-D363-4D8E-8756-A3740E907665}"/>
          </ac:picMkLst>
        </pc:picChg>
      </pc:sldChg>
      <pc:sldChg chg="modSp mod">
        <pc:chgData name="Mohamed Radwan" userId="4bcaa16d27b46600" providerId="LiveId" clId="{883280E0-61E4-4120-A91E-D3E1D71D0F41}" dt="2020-07-05T14:31:10.931" v="584" actId="1076"/>
        <pc:sldMkLst>
          <pc:docMk/>
          <pc:sldMk cId="303548546" sldId="2076137360"/>
        </pc:sldMkLst>
        <pc:spChg chg="mod">
          <ac:chgData name="Mohamed Radwan" userId="4bcaa16d27b46600" providerId="LiveId" clId="{883280E0-61E4-4120-A91E-D3E1D71D0F41}" dt="2020-07-05T14:31:00.671" v="580" actId="20577"/>
          <ac:spMkLst>
            <pc:docMk/>
            <pc:sldMk cId="303548546" sldId="2076137360"/>
            <ac:spMk id="2" creationId="{00000000-0000-0000-0000-000000000000}"/>
          </ac:spMkLst>
        </pc:spChg>
        <pc:spChg chg="mod">
          <ac:chgData name="Mohamed Radwan" userId="4bcaa16d27b46600" providerId="LiveId" clId="{883280E0-61E4-4120-A91E-D3E1D71D0F41}" dt="2020-07-05T14:30:33.278" v="577" actId="6549"/>
          <ac:spMkLst>
            <pc:docMk/>
            <pc:sldMk cId="303548546" sldId="2076137360"/>
            <ac:spMk id="26" creationId="{77557EE4-F19F-47C7-942E-D1B16A331977}"/>
          </ac:spMkLst>
        </pc:spChg>
        <pc:picChg chg="mod">
          <ac:chgData name="Mohamed Radwan" userId="4bcaa16d27b46600" providerId="LiveId" clId="{883280E0-61E4-4120-A91E-D3E1D71D0F41}" dt="2020-07-05T14:31:10.931" v="584" actId="1076"/>
          <ac:picMkLst>
            <pc:docMk/>
            <pc:sldMk cId="303548546" sldId="2076137360"/>
            <ac:picMk id="9" creationId="{F60B6905-E1F9-4ACD-BE71-AFE0CAC9FA5D}"/>
          </ac:picMkLst>
        </pc:picChg>
      </pc:sldChg>
      <pc:sldChg chg="addSp delSp modSp del mod">
        <pc:chgData name="Mohamed Radwan" userId="4bcaa16d27b46600" providerId="LiveId" clId="{883280E0-61E4-4120-A91E-D3E1D71D0F41}" dt="2020-07-05T14:44:12.635" v="626" actId="2696"/>
        <pc:sldMkLst>
          <pc:docMk/>
          <pc:sldMk cId="3416856781" sldId="2076137361"/>
        </pc:sldMkLst>
        <pc:spChg chg="mod">
          <ac:chgData name="Mohamed Radwan" userId="4bcaa16d27b46600" providerId="LiveId" clId="{883280E0-61E4-4120-A91E-D3E1D71D0F41}" dt="2020-07-05T14:37:20.581" v="606" actId="20577"/>
          <ac:spMkLst>
            <pc:docMk/>
            <pc:sldMk cId="3416856781" sldId="2076137361"/>
            <ac:spMk id="2" creationId="{00000000-0000-0000-0000-000000000000}"/>
          </ac:spMkLst>
        </pc:spChg>
        <pc:spChg chg="mod">
          <ac:chgData name="Mohamed Radwan" userId="4bcaa16d27b46600" providerId="LiveId" clId="{883280E0-61E4-4120-A91E-D3E1D71D0F41}" dt="2020-07-05T14:37:16.482" v="605" actId="20577"/>
          <ac:spMkLst>
            <pc:docMk/>
            <pc:sldMk cId="3416856781" sldId="2076137361"/>
            <ac:spMk id="26" creationId="{77557EE4-F19F-47C7-942E-D1B16A331977}"/>
          </ac:spMkLst>
        </pc:spChg>
        <pc:picChg chg="mod">
          <ac:chgData name="Mohamed Radwan" userId="4bcaa16d27b46600" providerId="LiveId" clId="{883280E0-61E4-4120-A91E-D3E1D71D0F41}" dt="2020-07-05T14:38:08.232" v="611" actId="14826"/>
          <ac:picMkLst>
            <pc:docMk/>
            <pc:sldMk cId="3416856781" sldId="2076137361"/>
            <ac:picMk id="11" creationId="{31AFF7DA-D363-4D8E-8756-A3740E907665}"/>
          </ac:picMkLst>
        </pc:picChg>
        <pc:picChg chg="add del">
          <ac:chgData name="Mohamed Radwan" userId="4bcaa16d27b46600" providerId="LiveId" clId="{883280E0-61E4-4120-A91E-D3E1D71D0F41}" dt="2020-07-05T14:38:04.266" v="610" actId="21"/>
          <ac:picMkLst>
            <pc:docMk/>
            <pc:sldMk cId="3416856781" sldId="2076137361"/>
            <ac:picMk id="2050" creationId="{E9BE8A8A-7600-482B-95DD-7067B241C231}"/>
          </ac:picMkLst>
        </pc:picChg>
      </pc:sldChg>
      <pc:sldChg chg="addSp delSp modSp mod">
        <pc:chgData name="Mohamed Radwan" userId="4bcaa16d27b46600" providerId="LiveId" clId="{883280E0-61E4-4120-A91E-D3E1D71D0F41}" dt="2020-07-05T14:43:15.931" v="625" actId="1076"/>
        <pc:sldMkLst>
          <pc:docMk/>
          <pc:sldMk cId="1301927066" sldId="2076137362"/>
        </pc:sldMkLst>
        <pc:spChg chg="mod">
          <ac:chgData name="Mohamed Radwan" userId="4bcaa16d27b46600" providerId="LiveId" clId="{883280E0-61E4-4120-A91E-D3E1D71D0F41}" dt="2020-07-05T14:42:16.977" v="612" actId="20577"/>
          <ac:spMkLst>
            <pc:docMk/>
            <pc:sldMk cId="1301927066" sldId="2076137362"/>
            <ac:spMk id="2" creationId="{00000000-0000-0000-0000-000000000000}"/>
          </ac:spMkLst>
        </pc:spChg>
        <pc:spChg chg="mod">
          <ac:chgData name="Mohamed Radwan" userId="4bcaa16d27b46600" providerId="LiveId" clId="{883280E0-61E4-4120-A91E-D3E1D71D0F41}" dt="2020-07-05T14:42:30.645" v="615" actId="20577"/>
          <ac:spMkLst>
            <pc:docMk/>
            <pc:sldMk cId="1301927066" sldId="2076137362"/>
            <ac:spMk id="26" creationId="{77557EE4-F19F-47C7-942E-D1B16A331977}"/>
          </ac:spMkLst>
        </pc:spChg>
        <pc:grpChg chg="del">
          <ac:chgData name="Mohamed Radwan" userId="4bcaa16d27b46600" providerId="LiveId" clId="{883280E0-61E4-4120-A91E-D3E1D71D0F41}" dt="2020-07-05T14:43:09.989" v="622" actId="478"/>
          <ac:grpSpMkLst>
            <pc:docMk/>
            <pc:sldMk cId="1301927066" sldId="2076137362"/>
            <ac:grpSpMk id="4" creationId="{415DDDE8-973E-4333-89F2-0ECE96F5E2B7}"/>
          </ac:grpSpMkLst>
        </pc:grpChg>
        <pc:picChg chg="add mod">
          <ac:chgData name="Mohamed Radwan" userId="4bcaa16d27b46600" providerId="LiveId" clId="{883280E0-61E4-4120-A91E-D3E1D71D0F41}" dt="2020-07-05T14:43:15.931" v="625" actId="1076"/>
          <ac:picMkLst>
            <pc:docMk/>
            <pc:sldMk cId="1301927066" sldId="2076137362"/>
            <ac:picMk id="9" creationId="{62951DD4-2E03-4BD8-BF27-4DA299BFD676}"/>
          </ac:picMkLst>
        </pc:picChg>
      </pc:sldChg>
      <pc:sldChg chg="addSp delSp modSp mod delAnim modAnim">
        <pc:chgData name="Mohamed Radwan" userId="4bcaa16d27b46600" providerId="LiveId" clId="{883280E0-61E4-4120-A91E-D3E1D71D0F41}" dt="2020-07-05T14:50:37.884" v="641" actId="179"/>
        <pc:sldMkLst>
          <pc:docMk/>
          <pc:sldMk cId="799203680" sldId="2076137363"/>
        </pc:sldMkLst>
        <pc:spChg chg="mod">
          <ac:chgData name="Mohamed Radwan" userId="4bcaa16d27b46600" providerId="LiveId" clId="{883280E0-61E4-4120-A91E-D3E1D71D0F41}" dt="2020-07-05T14:47:40.946" v="630" actId="20577"/>
          <ac:spMkLst>
            <pc:docMk/>
            <pc:sldMk cId="799203680" sldId="2076137363"/>
            <ac:spMk id="19" creationId="{2E41308A-A05D-E843-A275-12F0F924D037}"/>
          </ac:spMkLst>
        </pc:spChg>
        <pc:spChg chg="mod">
          <ac:chgData name="Mohamed Radwan" userId="4bcaa16d27b46600" providerId="LiveId" clId="{883280E0-61E4-4120-A91E-D3E1D71D0F41}" dt="2020-07-05T14:50:20.868" v="638"/>
          <ac:spMkLst>
            <pc:docMk/>
            <pc:sldMk cId="799203680" sldId="2076137363"/>
            <ac:spMk id="22" creationId="{BD340DCF-DF17-4F62-A624-A6951DD3F484}"/>
          </ac:spMkLst>
        </pc:spChg>
        <pc:spChg chg="mod">
          <ac:chgData name="Mohamed Radwan" userId="4bcaa16d27b46600" providerId="LiveId" clId="{883280E0-61E4-4120-A91E-D3E1D71D0F41}" dt="2020-07-05T14:50:37.884" v="641" actId="179"/>
          <ac:spMkLst>
            <pc:docMk/>
            <pc:sldMk cId="799203680" sldId="2076137363"/>
            <ac:spMk id="23" creationId="{69670D76-9EE2-42BC-B892-FDE804F4F10F}"/>
          </ac:spMkLst>
        </pc:spChg>
        <pc:grpChg chg="del">
          <ac:chgData name="Mohamed Radwan" userId="4bcaa16d27b46600" providerId="LiveId" clId="{883280E0-61E4-4120-A91E-D3E1D71D0F41}" dt="2020-07-05T14:47:19.185" v="629" actId="478"/>
          <ac:grpSpMkLst>
            <pc:docMk/>
            <pc:sldMk cId="799203680" sldId="2076137363"/>
            <ac:grpSpMk id="6" creationId="{9BADDA7B-D456-4CBD-96B8-5BA7FD00821C}"/>
          </ac:grpSpMkLst>
        </pc:grpChg>
        <pc:grpChg chg="del">
          <ac:chgData name="Mohamed Radwan" userId="4bcaa16d27b46600" providerId="LiveId" clId="{883280E0-61E4-4120-A91E-D3E1D71D0F41}" dt="2020-07-05T14:47:19.185" v="629" actId="478"/>
          <ac:grpSpMkLst>
            <pc:docMk/>
            <pc:sldMk cId="799203680" sldId="2076137363"/>
            <ac:grpSpMk id="13" creationId="{CFED14B2-4E8C-40DC-AEC3-6D88F08B44D3}"/>
          </ac:grpSpMkLst>
        </pc:grpChg>
        <pc:grpChg chg="del">
          <ac:chgData name="Mohamed Radwan" userId="4bcaa16d27b46600" providerId="LiveId" clId="{883280E0-61E4-4120-A91E-D3E1D71D0F41}" dt="2020-07-05T14:47:19.185" v="629" actId="478"/>
          <ac:grpSpMkLst>
            <pc:docMk/>
            <pc:sldMk cId="799203680" sldId="2076137363"/>
            <ac:grpSpMk id="17" creationId="{947AE285-8549-40E3-A8CC-8C973B61CD10}"/>
          </ac:grpSpMkLst>
        </pc:grpChg>
        <pc:grpChg chg="add mod">
          <ac:chgData name="Mohamed Radwan" userId="4bcaa16d27b46600" providerId="LiveId" clId="{883280E0-61E4-4120-A91E-D3E1D71D0F41}" dt="2020-07-05T14:50:20.868" v="638"/>
          <ac:grpSpMkLst>
            <pc:docMk/>
            <pc:sldMk cId="799203680" sldId="2076137363"/>
            <ac:grpSpMk id="21" creationId="{7D74338B-3EEB-4F17-9F42-084AB4288BBB}"/>
          </ac:grpSpMkLst>
        </pc:grpChg>
      </pc:sldChg>
      <pc:sldChg chg="addSp delSp modSp mod">
        <pc:chgData name="Mohamed Radwan" userId="4bcaa16d27b46600" providerId="LiveId" clId="{883280E0-61E4-4120-A91E-D3E1D71D0F41}" dt="2020-07-05T14:53:42.145" v="658" actId="1076"/>
        <pc:sldMkLst>
          <pc:docMk/>
          <pc:sldMk cId="3559509677" sldId="2076137364"/>
        </pc:sldMkLst>
        <pc:spChg chg="mod">
          <ac:chgData name="Mohamed Radwan" userId="4bcaa16d27b46600" providerId="LiveId" clId="{883280E0-61E4-4120-A91E-D3E1D71D0F41}" dt="2020-07-05T14:51:31.312" v="642" actId="20577"/>
          <ac:spMkLst>
            <pc:docMk/>
            <pc:sldMk cId="3559509677" sldId="2076137364"/>
            <ac:spMk id="2" creationId="{00000000-0000-0000-0000-000000000000}"/>
          </ac:spMkLst>
        </pc:spChg>
        <pc:spChg chg="mod">
          <ac:chgData name="Mohamed Radwan" userId="4bcaa16d27b46600" providerId="LiveId" clId="{883280E0-61E4-4120-A91E-D3E1D71D0F41}" dt="2020-07-05T14:53:42.145" v="658" actId="1076"/>
          <ac:spMkLst>
            <pc:docMk/>
            <pc:sldMk cId="3559509677" sldId="2076137364"/>
            <ac:spMk id="26" creationId="{77557EE4-F19F-47C7-942E-D1B16A331977}"/>
          </ac:spMkLst>
        </pc:spChg>
        <pc:grpChg chg="del">
          <ac:chgData name="Mohamed Radwan" userId="4bcaa16d27b46600" providerId="LiveId" clId="{883280E0-61E4-4120-A91E-D3E1D71D0F41}" dt="2020-07-05T14:53:18.754" v="652" actId="478"/>
          <ac:grpSpMkLst>
            <pc:docMk/>
            <pc:sldMk cId="3559509677" sldId="2076137364"/>
            <ac:grpSpMk id="4" creationId="{415DDDE8-973E-4333-89F2-0ECE96F5E2B7}"/>
          </ac:grpSpMkLst>
        </pc:grpChg>
        <pc:picChg chg="del">
          <ac:chgData name="Mohamed Radwan" userId="4bcaa16d27b46600" providerId="LiveId" clId="{883280E0-61E4-4120-A91E-D3E1D71D0F41}" dt="2020-07-05T14:53:18.754" v="652" actId="478"/>
          <ac:picMkLst>
            <pc:docMk/>
            <pc:sldMk cId="3559509677" sldId="2076137364"/>
            <ac:picMk id="6" creationId="{CC41D5E6-6212-4BE3-A566-89CBA7DD68E4}"/>
          </ac:picMkLst>
        </pc:picChg>
        <pc:picChg chg="add mod">
          <ac:chgData name="Mohamed Radwan" userId="4bcaa16d27b46600" providerId="LiveId" clId="{883280E0-61E4-4120-A91E-D3E1D71D0F41}" dt="2020-07-05T14:53:23.362" v="654" actId="1076"/>
          <ac:picMkLst>
            <pc:docMk/>
            <pc:sldMk cId="3559509677" sldId="2076137364"/>
            <ac:picMk id="9" creationId="{E4CA9346-82EF-410E-A516-A3B222ECEE84}"/>
          </ac:picMkLst>
        </pc:picChg>
      </pc:sldChg>
      <pc:sldChg chg="del">
        <pc:chgData name="Mohamed Radwan" userId="4bcaa16d27b46600" providerId="LiveId" clId="{883280E0-61E4-4120-A91E-D3E1D71D0F41}" dt="2020-07-05T14:52:25.860" v="647" actId="2696"/>
        <pc:sldMkLst>
          <pc:docMk/>
          <pc:sldMk cId="208131784" sldId="2076137365"/>
        </pc:sldMkLst>
      </pc:sldChg>
      <pc:sldChg chg="modSp mod">
        <pc:chgData name="Mohamed Radwan" userId="4bcaa16d27b46600" providerId="LiveId" clId="{883280E0-61E4-4120-A91E-D3E1D71D0F41}" dt="2020-07-05T15:12:58.755" v="711" actId="20577"/>
        <pc:sldMkLst>
          <pc:docMk/>
          <pc:sldMk cId="2171632197" sldId="2076137365"/>
        </pc:sldMkLst>
        <pc:spChg chg="mod">
          <ac:chgData name="Mohamed Radwan" userId="4bcaa16d27b46600" providerId="LiveId" clId="{883280E0-61E4-4120-A91E-D3E1D71D0F41}" dt="2020-07-05T15:12:58.755" v="711" actId="20577"/>
          <ac:spMkLst>
            <pc:docMk/>
            <pc:sldMk cId="2171632197" sldId="2076137365"/>
            <ac:spMk id="2" creationId="{00000000-0000-0000-0000-000000000000}"/>
          </ac:spMkLst>
        </pc:spChg>
        <pc:spChg chg="mod">
          <ac:chgData name="Mohamed Radwan" userId="4bcaa16d27b46600" providerId="LiveId" clId="{883280E0-61E4-4120-A91E-D3E1D71D0F41}" dt="2020-07-05T14:54:13.518" v="668" actId="1076"/>
          <ac:spMkLst>
            <pc:docMk/>
            <pc:sldMk cId="2171632197" sldId="2076137365"/>
            <ac:spMk id="26" creationId="{77557EE4-F19F-47C7-942E-D1B16A331977}"/>
          </ac:spMkLst>
        </pc:spChg>
        <pc:picChg chg="mod">
          <ac:chgData name="Mohamed Radwan" userId="4bcaa16d27b46600" providerId="LiveId" clId="{883280E0-61E4-4120-A91E-D3E1D71D0F41}" dt="2020-07-05T14:54:08.131" v="667" actId="1036"/>
          <ac:picMkLst>
            <pc:docMk/>
            <pc:sldMk cId="2171632197" sldId="2076137365"/>
            <ac:picMk id="9" creationId="{F60B6905-E1F9-4ACD-BE71-AFE0CAC9FA5D}"/>
          </ac:picMkLst>
        </pc:picChg>
        <pc:picChg chg="mod">
          <ac:chgData name="Mohamed Radwan" userId="4bcaa16d27b46600" providerId="LiveId" clId="{883280E0-61E4-4120-A91E-D3E1D71D0F41}" dt="2020-07-05T14:54:08.131" v="667" actId="1036"/>
          <ac:picMkLst>
            <pc:docMk/>
            <pc:sldMk cId="2171632197" sldId="2076137365"/>
            <ac:picMk id="1026" creationId="{C4E08963-418D-4679-BF76-3BF9A5CDC296}"/>
          </ac:picMkLst>
        </pc:picChg>
      </pc:sldChg>
      <pc:sldChg chg="modSp mod ord">
        <pc:chgData name="Mohamed Radwan" userId="4bcaa16d27b46600" providerId="LiveId" clId="{883280E0-61E4-4120-A91E-D3E1D71D0F41}" dt="2020-07-05T15:12:43.487" v="710"/>
        <pc:sldMkLst>
          <pc:docMk/>
          <pc:sldMk cId="1706800651" sldId="2076137366"/>
        </pc:sldMkLst>
        <pc:spChg chg="mod">
          <ac:chgData name="Mohamed Radwan" userId="4bcaa16d27b46600" providerId="LiveId" clId="{883280E0-61E4-4120-A91E-D3E1D71D0F41}" dt="2020-07-05T15:12:38.047" v="709" actId="20577"/>
          <ac:spMkLst>
            <pc:docMk/>
            <pc:sldMk cId="1706800651" sldId="2076137366"/>
            <ac:spMk id="2" creationId="{00000000-0000-0000-0000-000000000000}"/>
          </ac:spMkLst>
        </pc:spChg>
        <pc:spChg chg="mod">
          <ac:chgData name="Mohamed Radwan" userId="4bcaa16d27b46600" providerId="LiveId" clId="{883280E0-61E4-4120-A91E-D3E1D71D0F41}" dt="2020-07-05T15:12:43.487" v="710"/>
          <ac:spMkLst>
            <pc:docMk/>
            <pc:sldMk cId="1706800651" sldId="2076137366"/>
            <ac:spMk id="26" creationId="{77557EE4-F19F-47C7-942E-D1B16A331977}"/>
          </ac:spMkLst>
        </pc:spChg>
        <pc:picChg chg="mod">
          <ac:chgData name="Mohamed Radwan" userId="4bcaa16d27b46600" providerId="LiveId" clId="{883280E0-61E4-4120-A91E-D3E1D71D0F41}" dt="2020-07-05T14:58:20.928" v="680" actId="14826"/>
          <ac:picMkLst>
            <pc:docMk/>
            <pc:sldMk cId="1706800651" sldId="2076137366"/>
            <ac:picMk id="9" creationId="{E4CA9346-82EF-410E-A516-A3B222ECEE84}"/>
          </ac:picMkLst>
        </pc:picChg>
      </pc:sldChg>
      <pc:sldChg chg="modSp mod ord">
        <pc:chgData name="Mohamed Radwan" userId="4bcaa16d27b46600" providerId="LiveId" clId="{883280E0-61E4-4120-A91E-D3E1D71D0F41}" dt="2020-07-05T15:12:22.729" v="708"/>
        <pc:sldMkLst>
          <pc:docMk/>
          <pc:sldMk cId="655314594" sldId="2076137367"/>
        </pc:sldMkLst>
        <pc:spChg chg="mod">
          <ac:chgData name="Mohamed Radwan" userId="4bcaa16d27b46600" providerId="LiveId" clId="{883280E0-61E4-4120-A91E-D3E1D71D0F41}" dt="2020-07-05T15:12:04.961" v="707" actId="20577"/>
          <ac:spMkLst>
            <pc:docMk/>
            <pc:sldMk cId="655314594" sldId="2076137367"/>
            <ac:spMk id="2" creationId="{00000000-0000-0000-0000-000000000000}"/>
          </ac:spMkLst>
        </pc:spChg>
        <pc:spChg chg="mod">
          <ac:chgData name="Mohamed Radwan" userId="4bcaa16d27b46600" providerId="LiveId" clId="{883280E0-61E4-4120-A91E-D3E1D71D0F41}" dt="2020-07-05T15:12:22.729" v="708"/>
          <ac:spMkLst>
            <pc:docMk/>
            <pc:sldMk cId="655314594" sldId="2076137367"/>
            <ac:spMk id="26" creationId="{77557EE4-F19F-47C7-942E-D1B16A331977}"/>
          </ac:spMkLst>
        </pc:spChg>
        <pc:picChg chg="mod">
          <ac:chgData name="Mohamed Radwan" userId="4bcaa16d27b46600" providerId="LiveId" clId="{883280E0-61E4-4120-A91E-D3E1D71D0F41}" dt="2020-07-05T14:58:28.616" v="681" actId="14826"/>
          <ac:picMkLst>
            <pc:docMk/>
            <pc:sldMk cId="655314594" sldId="2076137367"/>
            <ac:picMk id="9" creationId="{F60B6905-E1F9-4ACD-BE71-AFE0CAC9FA5D}"/>
          </ac:picMkLst>
        </pc:picChg>
        <pc:picChg chg="mod">
          <ac:chgData name="Mohamed Radwan" userId="4bcaa16d27b46600" providerId="LiveId" clId="{883280E0-61E4-4120-A91E-D3E1D71D0F41}" dt="2020-07-05T14:57:26.865" v="677" actId="1076"/>
          <ac:picMkLst>
            <pc:docMk/>
            <pc:sldMk cId="655314594" sldId="2076137367"/>
            <ac:picMk id="1026" creationId="{C4E08963-418D-4679-BF76-3BF9A5CDC296}"/>
          </ac:picMkLst>
        </pc:picChg>
      </pc:sldChg>
      <pc:sldChg chg="addSp delSp modSp mod ord">
        <pc:chgData name="Mohamed Radwan" userId="4bcaa16d27b46600" providerId="LiveId" clId="{883280E0-61E4-4120-A91E-D3E1D71D0F41}" dt="2020-07-05T14:58:09.854" v="679" actId="21"/>
        <pc:sldMkLst>
          <pc:docMk/>
          <pc:sldMk cId="2090565916" sldId="2076137368"/>
        </pc:sldMkLst>
        <pc:spChg chg="mod">
          <ac:chgData name="Mohamed Radwan" userId="4bcaa16d27b46600" providerId="LiveId" clId="{883280E0-61E4-4120-A91E-D3E1D71D0F41}" dt="2020-07-05T14:56:26.805" v="674"/>
          <ac:spMkLst>
            <pc:docMk/>
            <pc:sldMk cId="2090565916" sldId="2076137368"/>
            <ac:spMk id="19" creationId="{2E41308A-A05D-E843-A275-12F0F924D037}"/>
          </ac:spMkLst>
        </pc:spChg>
        <pc:spChg chg="mod">
          <ac:chgData name="Mohamed Radwan" userId="4bcaa16d27b46600" providerId="LiveId" clId="{883280E0-61E4-4120-A91E-D3E1D71D0F41}" dt="2020-07-05T14:56:32.831" v="675"/>
          <ac:spMkLst>
            <pc:docMk/>
            <pc:sldMk cId="2090565916" sldId="2076137368"/>
            <ac:spMk id="23" creationId="{69670D76-9EE2-42BC-B892-FDE804F4F10F}"/>
          </ac:spMkLst>
        </pc:spChg>
        <pc:picChg chg="add del mod">
          <ac:chgData name="Mohamed Radwan" userId="4bcaa16d27b46600" providerId="LiveId" clId="{883280E0-61E4-4120-A91E-D3E1D71D0F41}" dt="2020-07-05T14:58:09.854" v="679" actId="21"/>
          <ac:picMkLst>
            <pc:docMk/>
            <pc:sldMk cId="2090565916" sldId="2076137368"/>
            <ac:picMk id="3" creationId="{5CF74889-A842-419F-BDD4-42D491536C59}"/>
          </ac:picMkLst>
        </pc:picChg>
      </pc:sldChg>
      <pc:sldChg chg="modSp">
        <pc:chgData name="Mohamed Radwan" userId="4bcaa16d27b46600" providerId="LiveId" clId="{883280E0-61E4-4120-A91E-D3E1D71D0F41}" dt="2020-07-05T15:09:11.286" v="694"/>
        <pc:sldMkLst>
          <pc:docMk/>
          <pc:sldMk cId="249872494" sldId="2076137369"/>
        </pc:sldMkLst>
        <pc:spChg chg="mod">
          <ac:chgData name="Mohamed Radwan" userId="4bcaa16d27b46600" providerId="LiveId" clId="{883280E0-61E4-4120-A91E-D3E1D71D0F41}" dt="2020-07-05T15:09:06.095" v="693"/>
          <ac:spMkLst>
            <pc:docMk/>
            <pc:sldMk cId="249872494" sldId="2076137369"/>
            <ac:spMk id="19" creationId="{2E41308A-A05D-E843-A275-12F0F924D037}"/>
          </ac:spMkLst>
        </pc:spChg>
        <pc:spChg chg="mod">
          <ac:chgData name="Mohamed Radwan" userId="4bcaa16d27b46600" providerId="LiveId" clId="{883280E0-61E4-4120-A91E-D3E1D71D0F41}" dt="2020-07-05T15:09:11.286" v="694"/>
          <ac:spMkLst>
            <pc:docMk/>
            <pc:sldMk cId="249872494" sldId="2076137369"/>
            <ac:spMk id="23" creationId="{69670D76-9EE2-42BC-B892-FDE804F4F10F}"/>
          </ac:spMkLst>
        </pc:spChg>
      </pc:sldChg>
      <pc:sldChg chg="del">
        <pc:chgData name="Mohamed Radwan" userId="4bcaa16d27b46600" providerId="LiveId" clId="{883280E0-61E4-4120-A91E-D3E1D71D0F41}" dt="2020-07-05T15:08:29.750" v="692" actId="2696"/>
        <pc:sldMkLst>
          <pc:docMk/>
          <pc:sldMk cId="2090725890" sldId="2076137369"/>
        </pc:sldMkLst>
      </pc:sldChg>
      <pc:sldChg chg="del">
        <pc:chgData name="Mohamed Radwan" userId="4bcaa16d27b46600" providerId="LiveId" clId="{883280E0-61E4-4120-A91E-D3E1D71D0F41}" dt="2020-07-05T15:08:29.750" v="692" actId="2696"/>
        <pc:sldMkLst>
          <pc:docMk/>
          <pc:sldMk cId="1788304019" sldId="2076137370"/>
        </pc:sldMkLst>
      </pc:sldChg>
      <pc:sldChg chg="modSp mod">
        <pc:chgData name="Mohamed Radwan" userId="4bcaa16d27b46600" providerId="LiveId" clId="{883280E0-61E4-4120-A91E-D3E1D71D0F41}" dt="2020-07-05T15:10:30.112" v="704" actId="14826"/>
        <pc:sldMkLst>
          <pc:docMk/>
          <pc:sldMk cId="3319171466" sldId="2076137370"/>
        </pc:sldMkLst>
        <pc:spChg chg="mod">
          <ac:chgData name="Mohamed Radwan" userId="4bcaa16d27b46600" providerId="LiveId" clId="{883280E0-61E4-4120-A91E-D3E1D71D0F41}" dt="2020-07-05T15:10:12.415" v="702" actId="20577"/>
          <ac:spMkLst>
            <pc:docMk/>
            <pc:sldMk cId="3319171466" sldId="2076137370"/>
            <ac:spMk id="2" creationId="{00000000-0000-0000-0000-000000000000}"/>
          </ac:spMkLst>
        </pc:spChg>
        <pc:spChg chg="mod">
          <ac:chgData name="Mohamed Radwan" userId="4bcaa16d27b46600" providerId="LiveId" clId="{883280E0-61E4-4120-A91E-D3E1D71D0F41}" dt="2020-07-05T15:10:05.857" v="701" actId="14100"/>
          <ac:spMkLst>
            <pc:docMk/>
            <pc:sldMk cId="3319171466" sldId="2076137370"/>
            <ac:spMk id="26" creationId="{77557EE4-F19F-47C7-942E-D1B16A331977}"/>
          </ac:spMkLst>
        </pc:spChg>
        <pc:picChg chg="mod">
          <ac:chgData name="Mohamed Radwan" userId="4bcaa16d27b46600" providerId="LiveId" clId="{883280E0-61E4-4120-A91E-D3E1D71D0F41}" dt="2020-07-05T15:10:30.112" v="704" actId="14826"/>
          <ac:picMkLst>
            <pc:docMk/>
            <pc:sldMk cId="3319171466" sldId="2076137370"/>
            <ac:picMk id="9" creationId="{F60B6905-E1F9-4ACD-BE71-AFE0CAC9FA5D}"/>
          </ac:picMkLst>
        </pc:picChg>
      </pc:sldChg>
      <pc:sldChg chg="modSp mod">
        <pc:chgData name="Mohamed Radwan" userId="4bcaa16d27b46600" providerId="LiveId" clId="{883280E0-61E4-4120-A91E-D3E1D71D0F41}" dt="2020-07-05T15:10:25.186" v="703" actId="14826"/>
        <pc:sldMkLst>
          <pc:docMk/>
          <pc:sldMk cId="846556444" sldId="2076137371"/>
        </pc:sldMkLst>
        <pc:spChg chg="mod">
          <ac:chgData name="Mohamed Radwan" userId="4bcaa16d27b46600" providerId="LiveId" clId="{883280E0-61E4-4120-A91E-D3E1D71D0F41}" dt="2020-07-05T15:09:38.640" v="697" actId="20577"/>
          <ac:spMkLst>
            <pc:docMk/>
            <pc:sldMk cId="846556444" sldId="2076137371"/>
            <ac:spMk id="2" creationId="{00000000-0000-0000-0000-000000000000}"/>
          </ac:spMkLst>
        </pc:spChg>
        <pc:spChg chg="mod">
          <ac:chgData name="Mohamed Radwan" userId="4bcaa16d27b46600" providerId="LiveId" clId="{883280E0-61E4-4120-A91E-D3E1D71D0F41}" dt="2020-07-05T15:09:49.540" v="699" actId="1076"/>
          <ac:spMkLst>
            <pc:docMk/>
            <pc:sldMk cId="846556444" sldId="2076137371"/>
            <ac:spMk id="26" creationId="{77557EE4-F19F-47C7-942E-D1B16A331977}"/>
          </ac:spMkLst>
        </pc:spChg>
        <pc:picChg chg="mod">
          <ac:chgData name="Mohamed Radwan" userId="4bcaa16d27b46600" providerId="LiveId" clId="{883280E0-61E4-4120-A91E-D3E1D71D0F41}" dt="2020-07-05T15:10:25.186" v="703" actId="14826"/>
          <ac:picMkLst>
            <pc:docMk/>
            <pc:sldMk cId="846556444" sldId="2076137371"/>
            <ac:picMk id="9" creationId="{E4CA9346-82EF-410E-A516-A3B222ECEE84}"/>
          </ac:picMkLst>
        </pc:picChg>
      </pc:sldChg>
      <pc:sldChg chg="del">
        <pc:chgData name="Mohamed Radwan" userId="4bcaa16d27b46600" providerId="LiveId" clId="{883280E0-61E4-4120-A91E-D3E1D71D0F41}" dt="2020-07-05T15:08:29.750" v="692" actId="2696"/>
        <pc:sldMkLst>
          <pc:docMk/>
          <pc:sldMk cId="1645383222" sldId="2076137371"/>
        </pc:sldMkLst>
      </pc:sldChg>
      <pc:sldChg chg="add del">
        <pc:chgData name="Mohamed Radwan" userId="4bcaa16d27b46600" providerId="LiveId" clId="{883280E0-61E4-4120-A91E-D3E1D71D0F41}" dt="2020-07-05T15:38:04.461" v="881" actId="47"/>
        <pc:sldMkLst>
          <pc:docMk/>
          <pc:sldMk cId="2760353794" sldId="2076137372"/>
        </pc:sldMkLst>
      </pc:sldChg>
      <pc:sldChg chg="delSp modSp add mod delAnim">
        <pc:chgData name="Mohamed Radwan" userId="4bcaa16d27b46600" providerId="LiveId" clId="{883280E0-61E4-4120-A91E-D3E1D71D0F41}" dt="2020-07-10T16:17:58.243" v="971" actId="255"/>
        <pc:sldMkLst>
          <pc:docMk/>
          <pc:sldMk cId="787329017" sldId="2076137373"/>
        </pc:sldMkLst>
        <pc:spChg chg="mod">
          <ac:chgData name="Mohamed Radwan" userId="4bcaa16d27b46600" providerId="LiveId" clId="{883280E0-61E4-4120-A91E-D3E1D71D0F41}" dt="2020-07-10T16:17:58.243" v="971" actId="255"/>
          <ac:spMkLst>
            <pc:docMk/>
            <pc:sldMk cId="787329017" sldId="2076137373"/>
            <ac:spMk id="2" creationId="{AAF12876-D394-44DD-ACFF-DA53207EA100}"/>
          </ac:spMkLst>
        </pc:spChg>
        <pc:spChg chg="del">
          <ac:chgData name="Mohamed Radwan" userId="4bcaa16d27b46600" providerId="LiveId" clId="{883280E0-61E4-4120-A91E-D3E1D71D0F41}" dt="2020-07-05T15:32:46.509" v="735" actId="478"/>
          <ac:spMkLst>
            <pc:docMk/>
            <pc:sldMk cId="787329017" sldId="2076137373"/>
            <ac:spMk id="4" creationId="{13A1A4D4-BEB3-45E4-BC4A-DC437167B6D7}"/>
          </ac:spMkLst>
        </pc:spChg>
      </pc:sldChg>
      <pc:sldChg chg="modSp add mod">
        <pc:chgData name="Mohamed Radwan" userId="4bcaa16d27b46600" providerId="LiveId" clId="{883280E0-61E4-4120-A91E-D3E1D71D0F41}" dt="2020-07-10T16:18:39.040" v="979" actId="20577"/>
        <pc:sldMkLst>
          <pc:docMk/>
          <pc:sldMk cId="1165093770" sldId="2076137374"/>
        </pc:sldMkLst>
        <pc:spChg chg="mod">
          <ac:chgData name="Mohamed Radwan" userId="4bcaa16d27b46600" providerId="LiveId" clId="{883280E0-61E4-4120-A91E-D3E1D71D0F41}" dt="2020-07-10T16:18:39.040" v="979" actId="20577"/>
          <ac:spMkLst>
            <pc:docMk/>
            <pc:sldMk cId="1165093770" sldId="2076137374"/>
            <ac:spMk id="2" creationId="{AAF12876-D394-44DD-ACFF-DA53207EA100}"/>
          </ac:spMkLst>
        </pc:spChg>
      </pc:sldChg>
      <pc:sldChg chg="modSp add mod">
        <pc:chgData name="Mohamed Radwan" userId="4bcaa16d27b46600" providerId="LiveId" clId="{883280E0-61E4-4120-A91E-D3E1D71D0F41}" dt="2020-07-10T16:19:05.874" v="982" actId="11"/>
        <pc:sldMkLst>
          <pc:docMk/>
          <pc:sldMk cId="203201802" sldId="2076137375"/>
        </pc:sldMkLst>
        <pc:spChg chg="mod">
          <ac:chgData name="Mohamed Radwan" userId="4bcaa16d27b46600" providerId="LiveId" clId="{883280E0-61E4-4120-A91E-D3E1D71D0F41}" dt="2020-07-10T16:19:05.874" v="982" actId="11"/>
          <ac:spMkLst>
            <pc:docMk/>
            <pc:sldMk cId="203201802" sldId="2076137375"/>
            <ac:spMk id="2" creationId="{AAF12876-D394-44DD-ACFF-DA53207EA100}"/>
          </ac:spMkLst>
        </pc:spChg>
      </pc:sldChg>
      <pc:sldChg chg="addSp delSp modSp mod">
        <pc:chgData name="Mohamed Radwan" userId="4bcaa16d27b46600" providerId="LiveId" clId="{883280E0-61E4-4120-A91E-D3E1D71D0F41}" dt="2020-07-09T00:29:36.766" v="906"/>
        <pc:sldMkLst>
          <pc:docMk/>
          <pc:sldMk cId="1151741045" sldId="2076137376"/>
        </pc:sldMkLst>
        <pc:spChg chg="mod">
          <ac:chgData name="Mohamed Radwan" userId="4bcaa16d27b46600" providerId="LiveId" clId="{883280E0-61E4-4120-A91E-D3E1D71D0F41}" dt="2020-07-09T00:28:23.278" v="899" actId="20577"/>
          <ac:spMkLst>
            <pc:docMk/>
            <pc:sldMk cId="1151741045" sldId="2076137376"/>
            <ac:spMk id="2" creationId="{00000000-0000-0000-0000-000000000000}"/>
          </ac:spMkLst>
        </pc:spChg>
        <pc:spChg chg="mod">
          <ac:chgData name="Mohamed Radwan" userId="4bcaa16d27b46600" providerId="LiveId" clId="{883280E0-61E4-4120-A91E-D3E1D71D0F41}" dt="2020-07-09T00:28:41.604" v="901" actId="1076"/>
          <ac:spMkLst>
            <pc:docMk/>
            <pc:sldMk cId="1151741045" sldId="2076137376"/>
            <ac:spMk id="26" creationId="{77557EE4-F19F-47C7-942E-D1B16A331977}"/>
          </ac:spMkLst>
        </pc:spChg>
        <pc:picChg chg="add del">
          <ac:chgData name="Mohamed Radwan" userId="4bcaa16d27b46600" providerId="LiveId" clId="{883280E0-61E4-4120-A91E-D3E1D71D0F41}" dt="2020-07-09T00:29:24.174" v="903" actId="21"/>
          <ac:picMkLst>
            <pc:docMk/>
            <pc:sldMk cId="1151741045" sldId="2076137376"/>
            <ac:picMk id="3" creationId="{82EB37F5-67D1-4448-87CF-4F636A993D0F}"/>
          </ac:picMkLst>
        </pc:picChg>
        <pc:picChg chg="mod">
          <ac:chgData name="Mohamed Radwan" userId="4bcaa16d27b46600" providerId="LiveId" clId="{883280E0-61E4-4120-A91E-D3E1D71D0F41}" dt="2020-07-09T00:29:36.766" v="906"/>
          <ac:picMkLst>
            <pc:docMk/>
            <pc:sldMk cId="1151741045" sldId="2076137376"/>
            <ac:picMk id="1026" creationId="{C4E08963-418D-4679-BF76-3BF9A5CDC296}"/>
          </ac:picMkLst>
        </pc:picChg>
      </pc:sldChg>
    </pc:docChg>
  </pc:docChgLst>
  <pc:docChgLst>
    <pc:chgData name="Mahmoud A. ATALLAH" userId="7a2e33f9-6470-4824-8f3f-bb848595ac1f" providerId="ADAL" clId="{FF662283-2E94-4C88-8DB9-EBD9CCDD6876}"/>
    <pc:docChg chg="modSld">
      <pc:chgData name="Mahmoud A. ATALLAH" userId="7a2e33f9-6470-4824-8f3f-bb848595ac1f" providerId="ADAL" clId="{FF662283-2E94-4C88-8DB9-EBD9CCDD6876}" dt="2021-10-18T19:05:23.423" v="7" actId="20577"/>
      <pc:docMkLst>
        <pc:docMk/>
      </pc:docMkLst>
      <pc:sldChg chg="modNotesTx">
        <pc:chgData name="Mahmoud A. ATALLAH" userId="7a2e33f9-6470-4824-8f3f-bb848595ac1f" providerId="ADAL" clId="{FF662283-2E94-4C88-8DB9-EBD9CCDD6876}" dt="2021-10-18T19:05:10.043" v="1" actId="20577"/>
        <pc:sldMkLst>
          <pc:docMk/>
          <pc:sldMk cId="2383557999" sldId="2076136649"/>
        </pc:sldMkLst>
      </pc:sldChg>
      <pc:sldChg chg="modNotesTx">
        <pc:chgData name="Mahmoud A. ATALLAH" userId="7a2e33f9-6470-4824-8f3f-bb848595ac1f" providerId="ADAL" clId="{FF662283-2E94-4C88-8DB9-EBD9CCDD6876}" dt="2021-10-18T19:05:12.454" v="2" actId="20577"/>
        <pc:sldMkLst>
          <pc:docMk/>
          <pc:sldMk cId="3286275927" sldId="2076136814"/>
        </pc:sldMkLst>
      </pc:sldChg>
      <pc:sldChg chg="modNotesTx">
        <pc:chgData name="Mahmoud A. ATALLAH" userId="7a2e33f9-6470-4824-8f3f-bb848595ac1f" providerId="ADAL" clId="{FF662283-2E94-4C88-8DB9-EBD9CCDD6876}" dt="2021-10-18T19:05:04.888" v="0" actId="20577"/>
        <pc:sldMkLst>
          <pc:docMk/>
          <pc:sldMk cId="4222051599" sldId="2076137268"/>
        </pc:sldMkLst>
      </pc:sldChg>
      <pc:sldChg chg="modNotesTx">
        <pc:chgData name="Mahmoud A. ATALLAH" userId="7a2e33f9-6470-4824-8f3f-bb848595ac1f" providerId="ADAL" clId="{FF662283-2E94-4C88-8DB9-EBD9CCDD6876}" dt="2021-10-18T19:05:14.577" v="3" actId="20577"/>
        <pc:sldMkLst>
          <pc:docMk/>
          <pc:sldMk cId="1215909284" sldId="2076137409"/>
        </pc:sldMkLst>
      </pc:sldChg>
      <pc:sldChg chg="modNotesTx">
        <pc:chgData name="Mahmoud A. ATALLAH" userId="7a2e33f9-6470-4824-8f3f-bb848595ac1f" providerId="ADAL" clId="{FF662283-2E94-4C88-8DB9-EBD9CCDD6876}" dt="2021-10-18T19:05:17.694" v="5" actId="20577"/>
        <pc:sldMkLst>
          <pc:docMk/>
          <pc:sldMk cId="1882442437" sldId="2076137410"/>
        </pc:sldMkLst>
      </pc:sldChg>
      <pc:sldChg chg="modNotesTx">
        <pc:chgData name="Mahmoud A. ATALLAH" userId="7a2e33f9-6470-4824-8f3f-bb848595ac1f" providerId="ADAL" clId="{FF662283-2E94-4C88-8DB9-EBD9CCDD6876}" dt="2021-10-18T19:05:21.393" v="6" actId="20577"/>
        <pc:sldMkLst>
          <pc:docMk/>
          <pc:sldMk cId="208114265" sldId="2076137411"/>
        </pc:sldMkLst>
      </pc:sldChg>
      <pc:sldChg chg="modNotesTx">
        <pc:chgData name="Mahmoud A. ATALLAH" userId="7a2e33f9-6470-4824-8f3f-bb848595ac1f" providerId="ADAL" clId="{FF662283-2E94-4C88-8DB9-EBD9CCDD6876}" dt="2021-10-18T19:05:23.423" v="7" actId="20577"/>
        <pc:sldMkLst>
          <pc:docMk/>
          <pc:sldMk cId="1934058111" sldId="2076137413"/>
        </pc:sldMkLst>
      </pc:sldChg>
    </pc:docChg>
  </pc:docChgLst>
  <pc:docChgLst>
    <pc:chgData name="Mohamed Radwan" userId="4bcaa16d27b46600" providerId="LiveId" clId="{C4DB037F-6B7F-47E3-81A0-9F589FD656B4}"/>
    <pc:docChg chg="undo custSel delSld modSld modSection">
      <pc:chgData name="Mohamed Radwan" userId="4bcaa16d27b46600" providerId="LiveId" clId="{C4DB037F-6B7F-47E3-81A0-9F589FD656B4}" dt="2020-06-21T19:50:42.337" v="264" actId="47"/>
      <pc:docMkLst>
        <pc:docMk/>
      </pc:docMkLst>
      <pc:sldChg chg="modNotesTx">
        <pc:chgData name="Mohamed Radwan" userId="4bcaa16d27b46600" providerId="LiveId" clId="{C4DB037F-6B7F-47E3-81A0-9F589FD656B4}" dt="2020-06-21T18:16:04.679" v="1" actId="6549"/>
        <pc:sldMkLst>
          <pc:docMk/>
          <pc:sldMk cId="3243804151" sldId="271"/>
        </pc:sldMkLst>
      </pc:sldChg>
      <pc:sldChg chg="del">
        <pc:chgData name="Mohamed Radwan" userId="4bcaa16d27b46600" providerId="LiveId" clId="{C4DB037F-6B7F-47E3-81A0-9F589FD656B4}" dt="2020-06-21T19:12:06.188" v="23" actId="47"/>
        <pc:sldMkLst>
          <pc:docMk/>
          <pc:sldMk cId="2511816990" sldId="2076136261"/>
        </pc:sldMkLst>
      </pc:sldChg>
      <pc:sldChg chg="delSp modSp del mod modAnim">
        <pc:chgData name="Mohamed Radwan" userId="4bcaa16d27b46600" providerId="LiveId" clId="{C4DB037F-6B7F-47E3-81A0-9F589FD656B4}" dt="2020-06-21T19:23:10.304" v="92" actId="47"/>
        <pc:sldMkLst>
          <pc:docMk/>
          <pc:sldMk cId="2201945656" sldId="2076136262"/>
        </pc:sldMkLst>
        <pc:picChg chg="del mod">
          <ac:chgData name="Mohamed Radwan" userId="4bcaa16d27b46600" providerId="LiveId" clId="{C4DB037F-6B7F-47E3-81A0-9F589FD656B4}" dt="2020-06-21T19:21:50.644" v="80" actId="21"/>
          <ac:picMkLst>
            <pc:docMk/>
            <pc:sldMk cId="2201945656" sldId="2076136262"/>
            <ac:picMk id="22" creationId="{7FABDF19-B0A8-4073-B7B9-602345086B49}"/>
          </ac:picMkLst>
        </pc:picChg>
        <pc:picChg chg="del mod">
          <ac:chgData name="Mohamed Radwan" userId="4bcaa16d27b46600" providerId="LiveId" clId="{C4DB037F-6B7F-47E3-81A0-9F589FD656B4}" dt="2020-06-21T19:21:50.644" v="80" actId="21"/>
          <ac:picMkLst>
            <pc:docMk/>
            <pc:sldMk cId="2201945656" sldId="2076136262"/>
            <ac:picMk id="4098" creationId="{CED1E939-EB4B-4DC9-8EC4-B5EF29087495}"/>
          </ac:picMkLst>
        </pc:picChg>
      </pc:sldChg>
      <pc:sldChg chg="del">
        <pc:chgData name="Mohamed Radwan" userId="4bcaa16d27b46600" providerId="LiveId" clId="{C4DB037F-6B7F-47E3-81A0-9F589FD656B4}" dt="2020-06-21T19:30:18.920" v="130" actId="47"/>
        <pc:sldMkLst>
          <pc:docMk/>
          <pc:sldMk cId="2036359954" sldId="2076136264"/>
        </pc:sldMkLst>
      </pc:sldChg>
      <pc:sldChg chg="delSp modSp del mod delAnim">
        <pc:chgData name="Mohamed Radwan" userId="4bcaa16d27b46600" providerId="LiveId" clId="{C4DB037F-6B7F-47E3-81A0-9F589FD656B4}" dt="2020-06-21T19:34:23.612" v="166" actId="47"/>
        <pc:sldMkLst>
          <pc:docMk/>
          <pc:sldMk cId="3240461392" sldId="2076136265"/>
        </pc:sldMkLst>
        <pc:spChg chg="del mod">
          <ac:chgData name="Mohamed Radwan" userId="4bcaa16d27b46600" providerId="LiveId" clId="{C4DB037F-6B7F-47E3-81A0-9F589FD656B4}" dt="2020-06-21T19:33:00.693" v="155" actId="21"/>
          <ac:spMkLst>
            <pc:docMk/>
            <pc:sldMk cId="3240461392" sldId="2076136265"/>
            <ac:spMk id="8" creationId="{9AF298EB-CB7A-4419-BB5C-A453FBAC8594}"/>
          </ac:spMkLst>
        </pc:spChg>
        <pc:picChg chg="del">
          <ac:chgData name="Mohamed Radwan" userId="4bcaa16d27b46600" providerId="LiveId" clId="{C4DB037F-6B7F-47E3-81A0-9F589FD656B4}" dt="2020-06-21T19:33:00.693" v="155" actId="21"/>
          <ac:picMkLst>
            <pc:docMk/>
            <pc:sldMk cId="3240461392" sldId="2076136265"/>
            <ac:picMk id="5" creationId="{9D26F790-9002-410E-A8F1-5123872F05E4}"/>
          </ac:picMkLst>
        </pc:picChg>
      </pc:sldChg>
      <pc:sldChg chg="delSp modSp del mod delAnim">
        <pc:chgData name="Mohamed Radwan" userId="4bcaa16d27b46600" providerId="LiveId" clId="{C4DB037F-6B7F-47E3-81A0-9F589FD656B4}" dt="2020-06-21T19:35:51.973" v="184" actId="47"/>
        <pc:sldMkLst>
          <pc:docMk/>
          <pc:sldMk cId="1881646119" sldId="2076136266"/>
        </pc:sldMkLst>
        <pc:spChg chg="del mod">
          <ac:chgData name="Mohamed Radwan" userId="4bcaa16d27b46600" providerId="LiveId" clId="{C4DB037F-6B7F-47E3-81A0-9F589FD656B4}" dt="2020-06-21T19:34:48.259" v="168" actId="21"/>
          <ac:spMkLst>
            <pc:docMk/>
            <pc:sldMk cId="1881646119" sldId="2076136266"/>
            <ac:spMk id="9" creationId="{EBF46861-3E23-4F25-8EC7-073F116A166C}"/>
          </ac:spMkLst>
        </pc:spChg>
        <pc:picChg chg="del">
          <ac:chgData name="Mohamed Radwan" userId="4bcaa16d27b46600" providerId="LiveId" clId="{C4DB037F-6B7F-47E3-81A0-9F589FD656B4}" dt="2020-06-21T19:34:48.259" v="168" actId="21"/>
          <ac:picMkLst>
            <pc:docMk/>
            <pc:sldMk cId="1881646119" sldId="2076136266"/>
            <ac:picMk id="7" creationId="{34A6E567-0750-4404-A327-4C19C7CE5046}"/>
          </ac:picMkLst>
        </pc:picChg>
      </pc:sldChg>
      <pc:sldChg chg="delSp modSp del mod modAnim">
        <pc:chgData name="Mohamed Radwan" userId="4bcaa16d27b46600" providerId="LiveId" clId="{C4DB037F-6B7F-47E3-81A0-9F589FD656B4}" dt="2020-06-21T19:45:37.419" v="234" actId="47"/>
        <pc:sldMkLst>
          <pc:docMk/>
          <pc:sldMk cId="3791796796" sldId="2076136267"/>
        </pc:sldMkLst>
        <pc:spChg chg="del mod">
          <ac:chgData name="Mohamed Radwan" userId="4bcaa16d27b46600" providerId="LiveId" clId="{C4DB037F-6B7F-47E3-81A0-9F589FD656B4}" dt="2020-06-21T19:44:13.374" v="215" actId="21"/>
          <ac:spMkLst>
            <pc:docMk/>
            <pc:sldMk cId="3791796796" sldId="2076136267"/>
            <ac:spMk id="7" creationId="{00CA500E-0138-4825-B75B-06FB2A8D7599}"/>
          </ac:spMkLst>
        </pc:spChg>
        <pc:picChg chg="del mod">
          <ac:chgData name="Mohamed Radwan" userId="4bcaa16d27b46600" providerId="LiveId" clId="{C4DB037F-6B7F-47E3-81A0-9F589FD656B4}" dt="2020-06-21T19:44:13.374" v="215" actId="21"/>
          <ac:picMkLst>
            <pc:docMk/>
            <pc:sldMk cId="3791796796" sldId="2076136267"/>
            <ac:picMk id="5" creationId="{7BC2A4D9-BD50-4700-985E-D9091ABE4B9B}"/>
          </ac:picMkLst>
        </pc:picChg>
        <pc:picChg chg="del mod">
          <ac:chgData name="Mohamed Radwan" userId="4bcaa16d27b46600" providerId="LiveId" clId="{C4DB037F-6B7F-47E3-81A0-9F589FD656B4}" dt="2020-06-21T19:44:13.374" v="215" actId="21"/>
          <ac:picMkLst>
            <pc:docMk/>
            <pc:sldMk cId="3791796796" sldId="2076136267"/>
            <ac:picMk id="7170" creationId="{D9F0061C-D706-433E-8D4E-233E079AF4C8}"/>
          </ac:picMkLst>
        </pc:picChg>
      </pc:sldChg>
      <pc:sldChg chg="del">
        <pc:chgData name="Mohamed Radwan" userId="4bcaa16d27b46600" providerId="LiveId" clId="{C4DB037F-6B7F-47E3-81A0-9F589FD656B4}" dt="2020-06-21T18:16:01.234" v="0" actId="47"/>
        <pc:sldMkLst>
          <pc:docMk/>
          <pc:sldMk cId="641601604" sldId="2076136281"/>
        </pc:sldMkLst>
      </pc:sldChg>
      <pc:sldChg chg="modSp mod">
        <pc:chgData name="Mohamed Radwan" userId="4bcaa16d27b46600" providerId="LiveId" clId="{C4DB037F-6B7F-47E3-81A0-9F589FD656B4}" dt="2020-06-21T18:35:11.768" v="19" actId="20577"/>
        <pc:sldMkLst>
          <pc:docMk/>
          <pc:sldMk cId="3189551493" sldId="2076136307"/>
        </pc:sldMkLst>
        <pc:spChg chg="mod">
          <ac:chgData name="Mohamed Radwan" userId="4bcaa16d27b46600" providerId="LiveId" clId="{C4DB037F-6B7F-47E3-81A0-9F589FD656B4}" dt="2020-06-21T18:35:11.768" v="19" actId="20577"/>
          <ac:spMkLst>
            <pc:docMk/>
            <pc:sldMk cId="3189551493" sldId="2076136307"/>
            <ac:spMk id="3" creationId="{0DB18964-6825-684C-ABB1-6ACF3A73F7D1}"/>
          </ac:spMkLst>
        </pc:spChg>
      </pc:sldChg>
      <pc:sldChg chg="modAnim">
        <pc:chgData name="Mohamed Radwan" userId="4bcaa16d27b46600" providerId="LiveId" clId="{C4DB037F-6B7F-47E3-81A0-9F589FD656B4}" dt="2020-06-21T18:32:55.284" v="18"/>
        <pc:sldMkLst>
          <pc:docMk/>
          <pc:sldMk cId="3510066394" sldId="2076136378"/>
        </pc:sldMkLst>
      </pc:sldChg>
      <pc:sldChg chg="del">
        <pc:chgData name="Mohamed Radwan" userId="4bcaa16d27b46600" providerId="LiveId" clId="{C4DB037F-6B7F-47E3-81A0-9F589FD656B4}" dt="2020-06-21T18:32:13.863" v="15" actId="47"/>
        <pc:sldMkLst>
          <pc:docMk/>
          <pc:sldMk cId="1398269936" sldId="2076136395"/>
        </pc:sldMkLst>
      </pc:sldChg>
      <pc:sldChg chg="delSp modSp del mod delAnim modAnim">
        <pc:chgData name="Mohamed Radwan" userId="4bcaa16d27b46600" providerId="LiveId" clId="{C4DB037F-6B7F-47E3-81A0-9F589FD656B4}" dt="2020-06-21T19:19:26.327" v="69" actId="47"/>
        <pc:sldMkLst>
          <pc:docMk/>
          <pc:sldMk cId="295481116" sldId="2076136399"/>
        </pc:sldMkLst>
        <pc:spChg chg="del mod topLvl">
          <ac:chgData name="Mohamed Radwan" userId="4bcaa16d27b46600" providerId="LiveId" clId="{C4DB037F-6B7F-47E3-81A0-9F589FD656B4}" dt="2020-06-21T19:18:44.881" v="60" actId="478"/>
          <ac:spMkLst>
            <pc:docMk/>
            <pc:sldMk cId="295481116" sldId="2076136399"/>
            <ac:spMk id="14" creationId="{876810A8-72D9-4227-BAF6-B78A3C1E8A76}"/>
          </ac:spMkLst>
        </pc:spChg>
        <pc:grpChg chg="del mod">
          <ac:chgData name="Mohamed Radwan" userId="4bcaa16d27b46600" providerId="LiveId" clId="{C4DB037F-6B7F-47E3-81A0-9F589FD656B4}" dt="2020-06-21T19:18:44.881" v="60" actId="478"/>
          <ac:grpSpMkLst>
            <pc:docMk/>
            <pc:sldMk cId="295481116" sldId="2076136399"/>
            <ac:grpSpMk id="12" creationId="{EC45B49A-9834-474E-931E-80A137334629}"/>
          </ac:grpSpMkLst>
        </pc:grpChg>
        <pc:picChg chg="del">
          <ac:chgData name="Mohamed Radwan" userId="4bcaa16d27b46600" providerId="LiveId" clId="{C4DB037F-6B7F-47E3-81A0-9F589FD656B4}" dt="2020-06-21T19:18:28.235" v="56" actId="478"/>
          <ac:picMkLst>
            <pc:docMk/>
            <pc:sldMk cId="295481116" sldId="2076136399"/>
            <ac:picMk id="13" creationId="{62EB6996-3428-4F57-A4D5-ECA7EA92E172}"/>
          </ac:picMkLst>
        </pc:picChg>
        <pc:picChg chg="del mod">
          <ac:chgData name="Mohamed Radwan" userId="4bcaa16d27b46600" providerId="LiveId" clId="{C4DB037F-6B7F-47E3-81A0-9F589FD656B4}" dt="2020-06-21T19:18:30.612" v="57" actId="478"/>
          <ac:picMkLst>
            <pc:docMk/>
            <pc:sldMk cId="295481116" sldId="2076136399"/>
            <ac:picMk id="15" creationId="{B0F0A648-3655-4480-9FBB-CD835EDB280D}"/>
          </ac:picMkLst>
        </pc:picChg>
        <pc:picChg chg="del mod topLvl">
          <ac:chgData name="Mohamed Radwan" userId="4bcaa16d27b46600" providerId="LiveId" clId="{C4DB037F-6B7F-47E3-81A0-9F589FD656B4}" dt="2020-06-21T19:18:53.389" v="63" actId="21"/>
          <ac:picMkLst>
            <pc:docMk/>
            <pc:sldMk cId="295481116" sldId="2076136399"/>
            <ac:picMk id="22" creationId="{AD872F8C-EDA2-4F1D-922A-D82411F87DB1}"/>
          </ac:picMkLst>
        </pc:picChg>
        <pc:picChg chg="del mod">
          <ac:chgData name="Mohamed Radwan" userId="4bcaa16d27b46600" providerId="LiveId" clId="{C4DB037F-6B7F-47E3-81A0-9F589FD656B4}" dt="2020-06-21T19:18:53.389" v="63" actId="21"/>
          <ac:picMkLst>
            <pc:docMk/>
            <pc:sldMk cId="295481116" sldId="2076136399"/>
            <ac:picMk id="26" creationId="{D6F92811-96FD-4967-B7FE-9D3B452ADDDE}"/>
          </ac:picMkLst>
        </pc:picChg>
      </pc:sldChg>
      <pc:sldChg chg="del">
        <pc:chgData name="Mohamed Radwan" userId="4bcaa16d27b46600" providerId="LiveId" clId="{C4DB037F-6B7F-47E3-81A0-9F589FD656B4}" dt="2020-06-21T18:24:00.349" v="12" actId="47"/>
        <pc:sldMkLst>
          <pc:docMk/>
          <pc:sldMk cId="860432215" sldId="2076136443"/>
        </pc:sldMkLst>
      </pc:sldChg>
      <pc:sldChg chg="del">
        <pc:chgData name="Mohamed Radwan" userId="4bcaa16d27b46600" providerId="LiveId" clId="{C4DB037F-6B7F-47E3-81A0-9F589FD656B4}" dt="2020-06-21T18:32:13.863" v="15" actId="47"/>
        <pc:sldMkLst>
          <pc:docMk/>
          <pc:sldMk cId="1485854814" sldId="2076136444"/>
        </pc:sldMkLst>
      </pc:sldChg>
      <pc:sldChg chg="del">
        <pc:chgData name="Mohamed Radwan" userId="4bcaa16d27b46600" providerId="LiveId" clId="{C4DB037F-6B7F-47E3-81A0-9F589FD656B4}" dt="2020-06-21T19:28:05.294" v="121" actId="47"/>
        <pc:sldMkLst>
          <pc:docMk/>
          <pc:sldMk cId="1181710230" sldId="2076136464"/>
        </pc:sldMkLst>
      </pc:sldChg>
      <pc:sldChg chg="modSp mod">
        <pc:chgData name="Mohamed Radwan" userId="4bcaa16d27b46600" providerId="LiveId" clId="{C4DB037F-6B7F-47E3-81A0-9F589FD656B4}" dt="2020-06-21T18:35:22.680" v="22" actId="20577"/>
        <pc:sldMkLst>
          <pc:docMk/>
          <pc:sldMk cId="3076868749" sldId="2076136475"/>
        </pc:sldMkLst>
        <pc:spChg chg="mod">
          <ac:chgData name="Mohamed Radwan" userId="4bcaa16d27b46600" providerId="LiveId" clId="{C4DB037F-6B7F-47E3-81A0-9F589FD656B4}" dt="2020-06-21T18:35:22.680" v="22" actId="20577"/>
          <ac:spMkLst>
            <pc:docMk/>
            <pc:sldMk cId="3076868749" sldId="2076136475"/>
            <ac:spMk id="2" creationId="{3F2CED08-3BD5-40E1-82CB-3CC3B3160CC7}"/>
          </ac:spMkLst>
        </pc:spChg>
      </pc:sldChg>
      <pc:sldChg chg="delSp del modAnim">
        <pc:chgData name="Mohamed Radwan" userId="4bcaa16d27b46600" providerId="LiveId" clId="{C4DB037F-6B7F-47E3-81A0-9F589FD656B4}" dt="2020-06-21T19:50:42.337" v="264" actId="47"/>
        <pc:sldMkLst>
          <pc:docMk/>
          <pc:sldMk cId="386728264" sldId="2076136477"/>
        </pc:sldMkLst>
        <pc:picChg chg="del">
          <ac:chgData name="Mohamed Radwan" userId="4bcaa16d27b46600" providerId="LiveId" clId="{C4DB037F-6B7F-47E3-81A0-9F589FD656B4}" dt="2020-06-21T19:48:50.343" v="242" actId="21"/>
          <ac:picMkLst>
            <pc:docMk/>
            <pc:sldMk cId="386728264" sldId="2076136477"/>
            <ac:picMk id="10" creationId="{A65F545D-8D96-40D5-8965-24D4DABEE05E}"/>
          </ac:picMkLst>
        </pc:picChg>
        <pc:picChg chg="del">
          <ac:chgData name="Mohamed Radwan" userId="4bcaa16d27b46600" providerId="LiveId" clId="{C4DB037F-6B7F-47E3-81A0-9F589FD656B4}" dt="2020-06-21T19:48:50.343" v="242" actId="21"/>
          <ac:picMkLst>
            <pc:docMk/>
            <pc:sldMk cId="386728264" sldId="2076136477"/>
            <ac:picMk id="12" creationId="{67EA8288-5C88-405F-BB7C-ED80D887F8C1}"/>
          </ac:picMkLst>
        </pc:picChg>
        <pc:picChg chg="del">
          <ac:chgData name="Mohamed Radwan" userId="4bcaa16d27b46600" providerId="LiveId" clId="{C4DB037F-6B7F-47E3-81A0-9F589FD656B4}" dt="2020-06-21T19:48:50.343" v="242" actId="21"/>
          <ac:picMkLst>
            <pc:docMk/>
            <pc:sldMk cId="386728264" sldId="2076136477"/>
            <ac:picMk id="13" creationId="{7D0D8C6D-E7FE-4ADA-9995-B38CD8952C68}"/>
          </ac:picMkLst>
        </pc:picChg>
      </pc:sldChg>
      <pc:sldChg chg="delSp del mod delAnim">
        <pc:chgData name="Mohamed Radwan" userId="4bcaa16d27b46600" providerId="LiveId" clId="{C4DB037F-6B7F-47E3-81A0-9F589FD656B4}" dt="2020-06-21T19:25:02.662" v="101" actId="47"/>
        <pc:sldMkLst>
          <pc:docMk/>
          <pc:sldMk cId="2090000666" sldId="2076136484"/>
        </pc:sldMkLst>
        <pc:grpChg chg="del">
          <ac:chgData name="Mohamed Radwan" userId="4bcaa16d27b46600" providerId="LiveId" clId="{C4DB037F-6B7F-47E3-81A0-9F589FD656B4}" dt="2020-06-21T19:23:30.152" v="93" actId="21"/>
          <ac:grpSpMkLst>
            <pc:docMk/>
            <pc:sldMk cId="2090000666" sldId="2076136484"/>
            <ac:grpSpMk id="2" creationId="{C858A143-A0A4-4198-B954-F4DD972FCCC0}"/>
          </ac:grpSpMkLst>
        </pc:grpChg>
      </pc:sldChg>
      <pc:sldChg chg="del">
        <pc:chgData name="Mohamed Radwan" userId="4bcaa16d27b46600" providerId="LiveId" clId="{C4DB037F-6B7F-47E3-81A0-9F589FD656B4}" dt="2020-06-21T19:15:03.717" v="46" actId="47"/>
        <pc:sldMkLst>
          <pc:docMk/>
          <pc:sldMk cId="1076850157" sldId="2076136991"/>
        </pc:sldMkLst>
      </pc:sldChg>
      <pc:sldChg chg="del">
        <pc:chgData name="Mohamed Radwan" userId="4bcaa16d27b46600" providerId="LiveId" clId="{C4DB037F-6B7F-47E3-81A0-9F589FD656B4}" dt="2020-06-21T19:26:04.387" v="108" actId="47"/>
        <pc:sldMkLst>
          <pc:docMk/>
          <pc:sldMk cId="2878994319" sldId="2076137025"/>
        </pc:sldMkLst>
      </pc:sldChg>
      <pc:sldChg chg="del">
        <pc:chgData name="Mohamed Radwan" userId="4bcaa16d27b46600" providerId="LiveId" clId="{C4DB037F-6B7F-47E3-81A0-9F589FD656B4}" dt="2020-06-21T19:27:00.859" v="115" actId="47"/>
        <pc:sldMkLst>
          <pc:docMk/>
          <pc:sldMk cId="113573872" sldId="2076137026"/>
        </pc:sldMkLst>
      </pc:sldChg>
      <pc:sldChg chg="delSp modSp del mod delAnim">
        <pc:chgData name="Mohamed Radwan" userId="4bcaa16d27b46600" providerId="LiveId" clId="{C4DB037F-6B7F-47E3-81A0-9F589FD656B4}" dt="2020-06-21T19:41:47.149" v="200" actId="47"/>
        <pc:sldMkLst>
          <pc:docMk/>
          <pc:sldMk cId="3559901419" sldId="2076137027"/>
        </pc:sldMkLst>
        <pc:spChg chg="del mod">
          <ac:chgData name="Mohamed Radwan" userId="4bcaa16d27b46600" providerId="LiveId" clId="{C4DB037F-6B7F-47E3-81A0-9F589FD656B4}" dt="2020-06-21T19:36:34.404" v="191" actId="21"/>
          <ac:spMkLst>
            <pc:docMk/>
            <pc:sldMk cId="3559901419" sldId="2076137027"/>
            <ac:spMk id="7" creationId="{34C49971-DFC9-41AD-845E-BD5E6EB106EF}"/>
          </ac:spMkLst>
        </pc:spChg>
        <pc:picChg chg="del mod">
          <ac:chgData name="Mohamed Radwan" userId="4bcaa16d27b46600" providerId="LiveId" clId="{C4DB037F-6B7F-47E3-81A0-9F589FD656B4}" dt="2020-06-21T19:36:34.404" v="191" actId="21"/>
          <ac:picMkLst>
            <pc:docMk/>
            <pc:sldMk cId="3559901419" sldId="2076137027"/>
            <ac:picMk id="5" creationId="{9D26F790-9002-410E-A8F1-5123872F05E4}"/>
          </ac:picMkLst>
        </pc:picChg>
        <pc:picChg chg="del mod">
          <ac:chgData name="Mohamed Radwan" userId="4bcaa16d27b46600" providerId="LiveId" clId="{C4DB037F-6B7F-47E3-81A0-9F589FD656B4}" dt="2020-06-21T19:36:34.404" v="191" actId="21"/>
          <ac:picMkLst>
            <pc:docMk/>
            <pc:sldMk cId="3559901419" sldId="2076137027"/>
            <ac:picMk id="6" creationId="{569EF164-A062-4E56-94B7-EF712CC2EB7B}"/>
          </ac:picMkLst>
        </pc:picChg>
      </pc:sldChg>
      <pc:sldChg chg="delSp modSp del mod delAnim">
        <pc:chgData name="Mohamed Radwan" userId="4bcaa16d27b46600" providerId="LiveId" clId="{C4DB037F-6B7F-47E3-81A0-9F589FD656B4}" dt="2020-06-21T19:31:24.388" v="143" actId="47"/>
        <pc:sldMkLst>
          <pc:docMk/>
          <pc:sldMk cId="1298277065" sldId="2076137122"/>
        </pc:sldMkLst>
        <pc:spChg chg="mod">
          <ac:chgData name="Mohamed Radwan" userId="4bcaa16d27b46600" providerId="LiveId" clId="{C4DB037F-6B7F-47E3-81A0-9F589FD656B4}" dt="2020-06-21T19:31:22.099" v="142" actId="21"/>
          <ac:spMkLst>
            <pc:docMk/>
            <pc:sldMk cId="1298277065" sldId="2076137122"/>
            <ac:spMk id="11" creationId="{793DB604-1EA5-4949-8471-8113F6648BD4}"/>
          </ac:spMkLst>
        </pc:spChg>
        <pc:picChg chg="del">
          <ac:chgData name="Mohamed Radwan" userId="4bcaa16d27b46600" providerId="LiveId" clId="{C4DB037F-6B7F-47E3-81A0-9F589FD656B4}" dt="2020-06-21T19:30:52.438" v="132" actId="21"/>
          <ac:picMkLst>
            <pc:docMk/>
            <pc:sldMk cId="1298277065" sldId="2076137122"/>
            <ac:picMk id="5" creationId="{9D26F790-9002-410E-A8F1-5123872F05E4}"/>
          </ac:picMkLst>
        </pc:picChg>
        <pc:picChg chg="del mod">
          <ac:chgData name="Mohamed Radwan" userId="4bcaa16d27b46600" providerId="LiveId" clId="{C4DB037F-6B7F-47E3-81A0-9F589FD656B4}" dt="2020-06-21T19:30:52.438" v="132" actId="21"/>
          <ac:picMkLst>
            <pc:docMk/>
            <pc:sldMk cId="1298277065" sldId="2076137122"/>
            <ac:picMk id="6" creationId="{569EF164-A062-4E56-94B7-EF712CC2EB7B}"/>
          </ac:picMkLst>
        </pc:picChg>
      </pc:sldChg>
      <pc:sldChg chg="del">
        <pc:chgData name="Mohamed Radwan" userId="4bcaa16d27b46600" providerId="LiveId" clId="{C4DB037F-6B7F-47E3-81A0-9F589FD656B4}" dt="2020-06-21T18:16:12.245" v="2" actId="2696"/>
        <pc:sldMkLst>
          <pc:docMk/>
          <pc:sldMk cId="2613681624" sldId="2076137160"/>
        </pc:sldMkLst>
      </pc:sldChg>
      <pc:sldChg chg="del">
        <pc:chgData name="Mohamed Radwan" userId="4bcaa16d27b46600" providerId="LiveId" clId="{C4DB037F-6B7F-47E3-81A0-9F589FD656B4}" dt="2020-06-21T18:16:12.245" v="2" actId="2696"/>
        <pc:sldMkLst>
          <pc:docMk/>
          <pc:sldMk cId="2040378477" sldId="2076137161"/>
        </pc:sldMkLst>
      </pc:sldChg>
      <pc:sldChg chg="del">
        <pc:chgData name="Mohamed Radwan" userId="4bcaa16d27b46600" providerId="LiveId" clId="{C4DB037F-6B7F-47E3-81A0-9F589FD656B4}" dt="2020-06-21T18:16:12.245" v="2" actId="2696"/>
        <pc:sldMkLst>
          <pc:docMk/>
          <pc:sldMk cId="2500354597" sldId="2076137162"/>
        </pc:sldMkLst>
      </pc:sldChg>
      <pc:sldChg chg="del">
        <pc:chgData name="Mohamed Radwan" userId="4bcaa16d27b46600" providerId="LiveId" clId="{C4DB037F-6B7F-47E3-81A0-9F589FD656B4}" dt="2020-06-21T18:16:12.245" v="2" actId="2696"/>
        <pc:sldMkLst>
          <pc:docMk/>
          <pc:sldMk cId="157144587" sldId="2076137163"/>
        </pc:sldMkLst>
      </pc:sldChg>
      <pc:sldChg chg="del">
        <pc:chgData name="Mohamed Radwan" userId="4bcaa16d27b46600" providerId="LiveId" clId="{C4DB037F-6B7F-47E3-81A0-9F589FD656B4}" dt="2020-06-21T18:16:12.245" v="2" actId="2696"/>
        <pc:sldMkLst>
          <pc:docMk/>
          <pc:sldMk cId="2199393663" sldId="2076137164"/>
        </pc:sldMkLst>
      </pc:sldChg>
      <pc:sldChg chg="modAnim">
        <pc:chgData name="Mohamed Radwan" userId="4bcaa16d27b46600" providerId="LiveId" clId="{C4DB037F-6B7F-47E3-81A0-9F589FD656B4}" dt="2020-06-21T18:21:34.899" v="11"/>
        <pc:sldMkLst>
          <pc:docMk/>
          <pc:sldMk cId="4102875862" sldId="2076137165"/>
        </pc:sldMkLst>
      </pc:sldChg>
      <pc:sldChg chg="del">
        <pc:chgData name="Mohamed Radwan" userId="4bcaa16d27b46600" providerId="LiveId" clId="{C4DB037F-6B7F-47E3-81A0-9F589FD656B4}" dt="2020-06-21T18:30:10.062" v="13" actId="47"/>
        <pc:sldMkLst>
          <pc:docMk/>
          <pc:sldMk cId="1774758794" sldId="2076137166"/>
        </pc:sldMkLst>
      </pc:sldChg>
      <pc:sldChg chg="del">
        <pc:chgData name="Mohamed Radwan" userId="4bcaa16d27b46600" providerId="LiveId" clId="{C4DB037F-6B7F-47E3-81A0-9F589FD656B4}" dt="2020-06-21T18:30:16.477" v="14" actId="2696"/>
        <pc:sldMkLst>
          <pc:docMk/>
          <pc:sldMk cId="3129900987" sldId="2076137168"/>
        </pc:sldMkLst>
      </pc:sldChg>
      <pc:sldChg chg="del">
        <pc:chgData name="Mohamed Radwan" userId="4bcaa16d27b46600" providerId="LiveId" clId="{C4DB037F-6B7F-47E3-81A0-9F589FD656B4}" dt="2020-06-21T18:30:16.477" v="14" actId="2696"/>
        <pc:sldMkLst>
          <pc:docMk/>
          <pc:sldMk cId="2040378477" sldId="2076137169"/>
        </pc:sldMkLst>
      </pc:sldChg>
      <pc:sldChg chg="del">
        <pc:chgData name="Mohamed Radwan" userId="4bcaa16d27b46600" providerId="LiveId" clId="{C4DB037F-6B7F-47E3-81A0-9F589FD656B4}" dt="2020-06-21T18:30:16.477" v="14" actId="2696"/>
        <pc:sldMkLst>
          <pc:docMk/>
          <pc:sldMk cId="2500354597" sldId="2076137170"/>
        </pc:sldMkLst>
      </pc:sldChg>
      <pc:sldChg chg="del">
        <pc:chgData name="Mohamed Radwan" userId="4bcaa16d27b46600" providerId="LiveId" clId="{C4DB037F-6B7F-47E3-81A0-9F589FD656B4}" dt="2020-06-21T18:30:16.477" v="14" actId="2696"/>
        <pc:sldMkLst>
          <pc:docMk/>
          <pc:sldMk cId="157144587" sldId="2076137171"/>
        </pc:sldMkLst>
      </pc:sldChg>
      <pc:sldChg chg="del">
        <pc:chgData name="Mohamed Radwan" userId="4bcaa16d27b46600" providerId="LiveId" clId="{C4DB037F-6B7F-47E3-81A0-9F589FD656B4}" dt="2020-06-21T18:30:16.477" v="14" actId="2696"/>
        <pc:sldMkLst>
          <pc:docMk/>
          <pc:sldMk cId="2199393663" sldId="2076137172"/>
        </pc:sldMkLst>
      </pc:sldChg>
      <pc:sldChg chg="addSp delSp modSp mod addAnim delAnim modAnim">
        <pc:chgData name="Mohamed Radwan" userId="4bcaa16d27b46600" providerId="LiveId" clId="{C4DB037F-6B7F-47E3-81A0-9F589FD656B4}" dt="2020-06-21T19:18:06.739" v="55" actId="1076"/>
        <pc:sldMkLst>
          <pc:docMk/>
          <pc:sldMk cId="2650492179" sldId="2076137174"/>
        </pc:sldMkLst>
        <pc:spChg chg="mod">
          <ac:chgData name="Mohamed Radwan" userId="4bcaa16d27b46600" providerId="LiveId" clId="{C4DB037F-6B7F-47E3-81A0-9F589FD656B4}" dt="2020-06-21T19:14:48.369" v="44" actId="20577"/>
          <ac:spMkLst>
            <pc:docMk/>
            <pc:sldMk cId="2650492179" sldId="2076137174"/>
            <ac:spMk id="2" creationId="{00000000-0000-0000-0000-000000000000}"/>
          </ac:spMkLst>
        </pc:spChg>
        <pc:spChg chg="add del">
          <ac:chgData name="Mohamed Radwan" userId="4bcaa16d27b46600" providerId="LiveId" clId="{C4DB037F-6B7F-47E3-81A0-9F589FD656B4}" dt="2020-06-21T19:12:53.617" v="26" actId="478"/>
          <ac:spMkLst>
            <pc:docMk/>
            <pc:sldMk cId="2650492179" sldId="2076137174"/>
            <ac:spMk id="19" creationId="{3E392285-7354-4126-9441-D30CE9681E58}"/>
          </ac:spMkLst>
        </pc:spChg>
        <pc:spChg chg="add del">
          <ac:chgData name="Mohamed Radwan" userId="4bcaa16d27b46600" providerId="LiveId" clId="{C4DB037F-6B7F-47E3-81A0-9F589FD656B4}" dt="2020-06-21T19:12:53.617" v="26" actId="478"/>
          <ac:spMkLst>
            <pc:docMk/>
            <pc:sldMk cId="2650492179" sldId="2076137174"/>
            <ac:spMk id="21" creationId="{0F600097-0C00-47CE-A41F-DFC70203E248}"/>
          </ac:spMkLst>
        </pc:spChg>
        <pc:spChg chg="add del">
          <ac:chgData name="Mohamed Radwan" userId="4bcaa16d27b46600" providerId="LiveId" clId="{C4DB037F-6B7F-47E3-81A0-9F589FD656B4}" dt="2020-06-21T19:12:53.617" v="26" actId="478"/>
          <ac:spMkLst>
            <pc:docMk/>
            <pc:sldMk cId="2650492179" sldId="2076137174"/>
            <ac:spMk id="23" creationId="{9B8CD441-C233-4D36-9B36-667EDCFFDAF2}"/>
          </ac:spMkLst>
        </pc:spChg>
        <pc:spChg chg="mod">
          <ac:chgData name="Mohamed Radwan" userId="4bcaa16d27b46600" providerId="LiveId" clId="{C4DB037F-6B7F-47E3-81A0-9F589FD656B4}" dt="2020-06-21T19:14:02.981" v="42"/>
          <ac:spMkLst>
            <pc:docMk/>
            <pc:sldMk cId="2650492179" sldId="2076137174"/>
            <ac:spMk id="26" creationId="{77557EE4-F19F-47C7-942E-D1B16A331977}"/>
          </ac:spMkLst>
        </pc:spChg>
        <pc:spChg chg="add del">
          <ac:chgData name="Mohamed Radwan" userId="4bcaa16d27b46600" providerId="LiveId" clId="{C4DB037F-6B7F-47E3-81A0-9F589FD656B4}" dt="2020-06-21T19:12:53.617" v="26" actId="478"/>
          <ac:spMkLst>
            <pc:docMk/>
            <pc:sldMk cId="2650492179" sldId="2076137174"/>
            <ac:spMk id="27" creationId="{6E605829-17D8-4936-BA46-260573F18AA2}"/>
          </ac:spMkLst>
        </pc:spChg>
        <pc:spChg chg="mod">
          <ac:chgData name="Mohamed Radwan" userId="4bcaa16d27b46600" providerId="LiveId" clId="{C4DB037F-6B7F-47E3-81A0-9F589FD656B4}" dt="2020-06-21T19:12:54.511" v="27"/>
          <ac:spMkLst>
            <pc:docMk/>
            <pc:sldMk cId="2650492179" sldId="2076137174"/>
            <ac:spMk id="31" creationId="{603BF00C-4A9A-4BCA-81D7-448897EF7CF8}"/>
          </ac:spMkLst>
        </pc:spChg>
        <pc:spChg chg="mod">
          <ac:chgData name="Mohamed Radwan" userId="4bcaa16d27b46600" providerId="LiveId" clId="{C4DB037F-6B7F-47E3-81A0-9F589FD656B4}" dt="2020-06-21T19:12:54.511" v="27"/>
          <ac:spMkLst>
            <pc:docMk/>
            <pc:sldMk cId="2650492179" sldId="2076137174"/>
            <ac:spMk id="33" creationId="{1A07F8FF-6D8F-499B-85D9-3D8D24A0AC58}"/>
          </ac:spMkLst>
        </pc:spChg>
        <pc:grpChg chg="add del">
          <ac:chgData name="Mohamed Radwan" userId="4bcaa16d27b46600" providerId="LiveId" clId="{C4DB037F-6B7F-47E3-81A0-9F589FD656B4}" dt="2020-06-21T19:12:53.617" v="26" actId="478"/>
          <ac:grpSpMkLst>
            <pc:docMk/>
            <pc:sldMk cId="2650492179" sldId="2076137174"/>
            <ac:grpSpMk id="14" creationId="{19970C36-5C9B-4768-A584-A14FA9CA51BD}"/>
          </ac:grpSpMkLst>
        </pc:grpChg>
        <pc:grpChg chg="add mod">
          <ac:chgData name="Mohamed Radwan" userId="4bcaa16d27b46600" providerId="LiveId" clId="{C4DB037F-6B7F-47E3-81A0-9F589FD656B4}" dt="2020-06-21T19:18:06.739" v="55" actId="1076"/>
          <ac:grpSpMkLst>
            <pc:docMk/>
            <pc:sldMk cId="2650492179" sldId="2076137174"/>
            <ac:grpSpMk id="28" creationId="{697C2EFE-C23B-487D-BCC6-FA24934F977A}"/>
          </ac:grpSpMkLst>
        </pc:grpChg>
        <pc:grpChg chg="add mod">
          <ac:chgData name="Mohamed Radwan" userId="4bcaa16d27b46600" providerId="LiveId" clId="{C4DB037F-6B7F-47E3-81A0-9F589FD656B4}" dt="2020-06-21T19:17:58.474" v="53" actId="1076"/>
          <ac:grpSpMkLst>
            <pc:docMk/>
            <pc:sldMk cId="2650492179" sldId="2076137174"/>
            <ac:grpSpMk id="32" creationId="{FCEE48F2-B519-4FFE-BAAF-F6CC296C72F5}"/>
          </ac:grpSpMkLst>
        </pc:grpChg>
        <pc:grpChg chg="mod">
          <ac:chgData name="Mohamed Radwan" userId="4bcaa16d27b46600" providerId="LiveId" clId="{C4DB037F-6B7F-47E3-81A0-9F589FD656B4}" dt="2020-06-21T19:12:54.511" v="27"/>
          <ac:grpSpMkLst>
            <pc:docMk/>
            <pc:sldMk cId="2650492179" sldId="2076137174"/>
            <ac:grpSpMk id="34" creationId="{5CD6CBFD-E639-41ED-859C-5511B7D9052E}"/>
          </ac:grpSpMkLst>
        </pc:grpChg>
        <pc:picChg chg="add del">
          <ac:chgData name="Mohamed Radwan" userId="4bcaa16d27b46600" providerId="LiveId" clId="{C4DB037F-6B7F-47E3-81A0-9F589FD656B4}" dt="2020-06-21T19:12:53.617" v="26" actId="478"/>
          <ac:picMkLst>
            <pc:docMk/>
            <pc:sldMk cId="2650492179" sldId="2076137174"/>
            <ac:picMk id="17" creationId="{099D85E2-EB0D-4D25-972E-8019ECCBC34A}"/>
          </ac:picMkLst>
        </pc:picChg>
        <pc:picChg chg="add del">
          <ac:chgData name="Mohamed Radwan" userId="4bcaa16d27b46600" providerId="LiveId" clId="{C4DB037F-6B7F-47E3-81A0-9F589FD656B4}" dt="2020-06-21T19:12:53.617" v="26" actId="478"/>
          <ac:picMkLst>
            <pc:docMk/>
            <pc:sldMk cId="2650492179" sldId="2076137174"/>
            <ac:picMk id="18" creationId="{44E77C92-8899-4D7F-9272-CAF4B95FCE27}"/>
          </ac:picMkLst>
        </pc:picChg>
        <pc:picChg chg="add del">
          <ac:chgData name="Mohamed Radwan" userId="4bcaa16d27b46600" providerId="LiveId" clId="{C4DB037F-6B7F-47E3-81A0-9F589FD656B4}" dt="2020-06-21T19:12:53.617" v="26" actId="478"/>
          <ac:picMkLst>
            <pc:docMk/>
            <pc:sldMk cId="2650492179" sldId="2076137174"/>
            <ac:picMk id="20" creationId="{B300270B-892A-4831-AC44-411355B87901}"/>
          </ac:picMkLst>
        </pc:picChg>
        <pc:picChg chg="add del">
          <ac:chgData name="Mohamed Radwan" userId="4bcaa16d27b46600" providerId="LiveId" clId="{C4DB037F-6B7F-47E3-81A0-9F589FD656B4}" dt="2020-06-21T19:12:53.617" v="26" actId="478"/>
          <ac:picMkLst>
            <pc:docMk/>
            <pc:sldMk cId="2650492179" sldId="2076137174"/>
            <ac:picMk id="22" creationId="{B94F670B-13B7-4705-8F06-18D1941EB9F1}"/>
          </ac:picMkLst>
        </pc:picChg>
        <pc:picChg chg="add del">
          <ac:chgData name="Mohamed Radwan" userId="4bcaa16d27b46600" providerId="LiveId" clId="{C4DB037F-6B7F-47E3-81A0-9F589FD656B4}" dt="2020-06-21T19:12:53.617" v="26" actId="478"/>
          <ac:picMkLst>
            <pc:docMk/>
            <pc:sldMk cId="2650492179" sldId="2076137174"/>
            <ac:picMk id="24" creationId="{63FD6115-5D40-49D4-BE48-DC97859B1612}"/>
          </ac:picMkLst>
        </pc:picChg>
        <pc:picChg chg="add del">
          <ac:chgData name="Mohamed Radwan" userId="4bcaa16d27b46600" providerId="LiveId" clId="{C4DB037F-6B7F-47E3-81A0-9F589FD656B4}" dt="2020-06-21T19:12:53.617" v="26" actId="478"/>
          <ac:picMkLst>
            <pc:docMk/>
            <pc:sldMk cId="2650492179" sldId="2076137174"/>
            <ac:picMk id="25" creationId="{026A2245-96B5-479C-BA03-9CF89A02F5FF}"/>
          </ac:picMkLst>
        </pc:picChg>
        <pc:picChg chg="mod">
          <ac:chgData name="Mohamed Radwan" userId="4bcaa16d27b46600" providerId="LiveId" clId="{C4DB037F-6B7F-47E3-81A0-9F589FD656B4}" dt="2020-06-21T19:12:54.511" v="27"/>
          <ac:picMkLst>
            <pc:docMk/>
            <pc:sldMk cId="2650492179" sldId="2076137174"/>
            <ac:picMk id="29" creationId="{5FFD03D6-847B-4928-B14A-3E26FA65C988}"/>
          </ac:picMkLst>
        </pc:picChg>
        <pc:picChg chg="mod">
          <ac:chgData name="Mohamed Radwan" userId="4bcaa16d27b46600" providerId="LiveId" clId="{C4DB037F-6B7F-47E3-81A0-9F589FD656B4}" dt="2020-06-21T19:12:54.511" v="27"/>
          <ac:picMkLst>
            <pc:docMk/>
            <pc:sldMk cId="2650492179" sldId="2076137174"/>
            <ac:picMk id="30" creationId="{4E409608-34CA-440B-9BC4-A1ECC7815011}"/>
          </ac:picMkLst>
        </pc:picChg>
        <pc:picChg chg="mod">
          <ac:chgData name="Mohamed Radwan" userId="4bcaa16d27b46600" providerId="LiveId" clId="{C4DB037F-6B7F-47E3-81A0-9F589FD656B4}" dt="2020-06-21T19:12:54.511" v="27"/>
          <ac:picMkLst>
            <pc:docMk/>
            <pc:sldMk cId="2650492179" sldId="2076137174"/>
            <ac:picMk id="35" creationId="{2E37806B-B717-4B11-8DC5-ADD3887EBE0E}"/>
          </ac:picMkLst>
        </pc:picChg>
        <pc:picChg chg="mod">
          <ac:chgData name="Mohamed Radwan" userId="4bcaa16d27b46600" providerId="LiveId" clId="{C4DB037F-6B7F-47E3-81A0-9F589FD656B4}" dt="2020-06-21T19:12:54.511" v="27"/>
          <ac:picMkLst>
            <pc:docMk/>
            <pc:sldMk cId="2650492179" sldId="2076137174"/>
            <ac:picMk id="36" creationId="{AC2C7D7B-80D8-4759-BFD8-E68CC2AA488A}"/>
          </ac:picMkLst>
        </pc:picChg>
        <pc:picChg chg="mod">
          <ac:chgData name="Mohamed Radwan" userId="4bcaa16d27b46600" providerId="LiveId" clId="{C4DB037F-6B7F-47E3-81A0-9F589FD656B4}" dt="2020-06-21T19:12:54.511" v="27"/>
          <ac:picMkLst>
            <pc:docMk/>
            <pc:sldMk cId="2650492179" sldId="2076137174"/>
            <ac:picMk id="37" creationId="{865260D2-5A90-4FE7-BCB6-1F283B6DF4D9}"/>
          </ac:picMkLst>
        </pc:picChg>
        <pc:cxnChg chg="add del">
          <ac:chgData name="Mohamed Radwan" userId="4bcaa16d27b46600" providerId="LiveId" clId="{C4DB037F-6B7F-47E3-81A0-9F589FD656B4}" dt="2020-06-21T19:12:50.366" v="25" actId="478"/>
          <ac:cxnSpMkLst>
            <pc:docMk/>
            <pc:sldMk cId="2650492179" sldId="2076137174"/>
            <ac:cxnSpMk id="5" creationId="{00000000-0000-0000-0000-000000000000}"/>
          </ac:cxnSpMkLst>
        </pc:cxnChg>
      </pc:sldChg>
      <pc:sldChg chg="modSp mod">
        <pc:chgData name="Mohamed Radwan" userId="4bcaa16d27b46600" providerId="LiveId" clId="{C4DB037F-6B7F-47E3-81A0-9F589FD656B4}" dt="2020-06-21T19:15:42.145" v="50" actId="20577"/>
        <pc:sldMkLst>
          <pc:docMk/>
          <pc:sldMk cId="1178128584" sldId="2076137175"/>
        </pc:sldMkLst>
        <pc:spChg chg="mod">
          <ac:chgData name="Mohamed Radwan" userId="4bcaa16d27b46600" providerId="LiveId" clId="{C4DB037F-6B7F-47E3-81A0-9F589FD656B4}" dt="2020-06-21T19:15:42.145" v="50" actId="20577"/>
          <ac:spMkLst>
            <pc:docMk/>
            <pc:sldMk cId="1178128584" sldId="2076137175"/>
            <ac:spMk id="6" creationId="{F9CB73BB-2AA6-458F-9B0A-E987A051A35E}"/>
          </ac:spMkLst>
        </pc:spChg>
      </pc:sldChg>
      <pc:sldChg chg="del">
        <pc:chgData name="Mohamed Radwan" userId="4bcaa16d27b46600" providerId="LiveId" clId="{C4DB037F-6B7F-47E3-81A0-9F589FD656B4}" dt="2020-06-21T19:14:59.262" v="45" actId="47"/>
        <pc:sldMkLst>
          <pc:docMk/>
          <pc:sldMk cId="2480006235" sldId="2076137176"/>
        </pc:sldMkLst>
      </pc:sldChg>
      <pc:sldChg chg="addSp delSp modSp mod delAnim modAnim modNotesTx">
        <pc:chgData name="Mohamed Radwan" userId="4bcaa16d27b46600" providerId="LiveId" clId="{C4DB037F-6B7F-47E3-81A0-9F589FD656B4}" dt="2020-06-21T19:19:33.050" v="70" actId="20577"/>
        <pc:sldMkLst>
          <pc:docMk/>
          <pc:sldMk cId="2100637846" sldId="2076137178"/>
        </pc:sldMkLst>
        <pc:spChg chg="mod">
          <ac:chgData name="Mohamed Radwan" userId="4bcaa16d27b46600" providerId="LiveId" clId="{C4DB037F-6B7F-47E3-81A0-9F589FD656B4}" dt="2020-06-21T19:19:33.050" v="70" actId="20577"/>
          <ac:spMkLst>
            <pc:docMk/>
            <pc:sldMk cId="2100637846" sldId="2076137178"/>
            <ac:spMk id="2" creationId="{00000000-0000-0000-0000-000000000000}"/>
          </ac:spMkLst>
        </pc:spChg>
        <pc:spChg chg="mod">
          <ac:chgData name="Mohamed Radwan" userId="4bcaa16d27b46600" providerId="LiveId" clId="{C4DB037F-6B7F-47E3-81A0-9F589FD656B4}" dt="2020-06-21T19:19:17.061" v="67"/>
          <ac:spMkLst>
            <pc:docMk/>
            <pc:sldMk cId="2100637846" sldId="2076137178"/>
            <ac:spMk id="26" creationId="{77557EE4-F19F-47C7-942E-D1B16A331977}"/>
          </ac:spMkLst>
        </pc:spChg>
        <pc:grpChg chg="del">
          <ac:chgData name="Mohamed Radwan" userId="4bcaa16d27b46600" providerId="LiveId" clId="{C4DB037F-6B7F-47E3-81A0-9F589FD656B4}" dt="2020-06-21T19:19:02.646" v="64" actId="478"/>
          <ac:grpSpMkLst>
            <pc:docMk/>
            <pc:sldMk cId="2100637846" sldId="2076137178"/>
            <ac:grpSpMk id="28" creationId="{697C2EFE-C23B-487D-BCC6-FA24934F977A}"/>
          </ac:grpSpMkLst>
        </pc:grpChg>
        <pc:grpChg chg="del">
          <ac:chgData name="Mohamed Radwan" userId="4bcaa16d27b46600" providerId="LiveId" clId="{C4DB037F-6B7F-47E3-81A0-9F589FD656B4}" dt="2020-06-21T19:19:02.646" v="64" actId="478"/>
          <ac:grpSpMkLst>
            <pc:docMk/>
            <pc:sldMk cId="2100637846" sldId="2076137178"/>
            <ac:grpSpMk id="32" creationId="{FCEE48F2-B519-4FFE-BAAF-F6CC296C72F5}"/>
          </ac:grpSpMkLst>
        </pc:grpChg>
        <pc:picChg chg="add mod">
          <ac:chgData name="Mohamed Radwan" userId="4bcaa16d27b46600" providerId="LiveId" clId="{C4DB037F-6B7F-47E3-81A0-9F589FD656B4}" dt="2020-06-21T19:19:07.285" v="66" actId="1076"/>
          <ac:picMkLst>
            <pc:docMk/>
            <pc:sldMk cId="2100637846" sldId="2076137178"/>
            <ac:picMk id="15" creationId="{100DBA57-9F5E-4E99-9B5B-715697C1A4D3}"/>
          </ac:picMkLst>
        </pc:picChg>
        <pc:picChg chg="add mod">
          <ac:chgData name="Mohamed Radwan" userId="4bcaa16d27b46600" providerId="LiveId" clId="{C4DB037F-6B7F-47E3-81A0-9F589FD656B4}" dt="2020-06-21T19:19:07.285" v="66" actId="1076"/>
          <ac:picMkLst>
            <pc:docMk/>
            <pc:sldMk cId="2100637846" sldId="2076137178"/>
            <ac:picMk id="16" creationId="{BC81F153-DEB0-42EE-BC3D-ECAB93CEA3B8}"/>
          </ac:picMkLst>
        </pc:picChg>
      </pc:sldChg>
      <pc:sldChg chg="modSp mod">
        <pc:chgData name="Mohamed Radwan" userId="4bcaa16d27b46600" providerId="LiveId" clId="{C4DB037F-6B7F-47E3-81A0-9F589FD656B4}" dt="2020-06-21T19:19:36.300" v="71" actId="20577"/>
        <pc:sldMkLst>
          <pc:docMk/>
          <pc:sldMk cId="3787464718" sldId="2076137179"/>
        </pc:sldMkLst>
        <pc:spChg chg="mod">
          <ac:chgData name="Mohamed Radwan" userId="4bcaa16d27b46600" providerId="LiveId" clId="{C4DB037F-6B7F-47E3-81A0-9F589FD656B4}" dt="2020-06-21T19:19:36.300" v="71" actId="20577"/>
          <ac:spMkLst>
            <pc:docMk/>
            <pc:sldMk cId="3787464718" sldId="2076137179"/>
            <ac:spMk id="6" creationId="{F9CB73BB-2AA6-458F-9B0A-E987A051A35E}"/>
          </ac:spMkLst>
        </pc:spChg>
      </pc:sldChg>
      <pc:sldChg chg="addSp delSp modSp mod modAnim">
        <pc:chgData name="Mohamed Radwan" userId="4bcaa16d27b46600" providerId="LiveId" clId="{C4DB037F-6B7F-47E3-81A0-9F589FD656B4}" dt="2020-06-21T19:22:43.052" v="90"/>
        <pc:sldMkLst>
          <pc:docMk/>
          <pc:sldMk cId="2553049697" sldId="2076137181"/>
        </pc:sldMkLst>
        <pc:spChg chg="mod">
          <ac:chgData name="Mohamed Radwan" userId="4bcaa16d27b46600" providerId="LiveId" clId="{C4DB037F-6B7F-47E3-81A0-9F589FD656B4}" dt="2020-06-21T19:22:30.733" v="89" actId="20577"/>
          <ac:spMkLst>
            <pc:docMk/>
            <pc:sldMk cId="2553049697" sldId="2076137181"/>
            <ac:spMk id="2" creationId="{00000000-0000-0000-0000-000000000000}"/>
          </ac:spMkLst>
        </pc:spChg>
        <pc:spChg chg="mod">
          <ac:chgData name="Mohamed Radwan" userId="4bcaa16d27b46600" providerId="LiveId" clId="{C4DB037F-6B7F-47E3-81A0-9F589FD656B4}" dt="2020-06-21T19:22:43.052" v="90"/>
          <ac:spMkLst>
            <pc:docMk/>
            <pc:sldMk cId="2553049697" sldId="2076137181"/>
            <ac:spMk id="26" creationId="{77557EE4-F19F-47C7-942E-D1B16A331977}"/>
          </ac:spMkLst>
        </pc:spChg>
        <pc:picChg chg="add mod">
          <ac:chgData name="Mohamed Radwan" userId="4bcaa16d27b46600" providerId="LiveId" clId="{C4DB037F-6B7F-47E3-81A0-9F589FD656B4}" dt="2020-06-21T19:22:12.404" v="87" actId="1076"/>
          <ac:picMkLst>
            <pc:docMk/>
            <pc:sldMk cId="2553049697" sldId="2076137181"/>
            <ac:picMk id="7" creationId="{143BFF13-02E4-46C9-814D-B707EF14CBF7}"/>
          </ac:picMkLst>
        </pc:picChg>
        <pc:picChg chg="add mod">
          <ac:chgData name="Mohamed Radwan" userId="4bcaa16d27b46600" providerId="LiveId" clId="{C4DB037F-6B7F-47E3-81A0-9F589FD656B4}" dt="2020-06-21T19:22:12.404" v="87" actId="1076"/>
          <ac:picMkLst>
            <pc:docMk/>
            <pc:sldMk cId="2553049697" sldId="2076137181"/>
            <ac:picMk id="8" creationId="{FEA63E9C-70F1-4392-A6C8-A9EE04202073}"/>
          </ac:picMkLst>
        </pc:picChg>
        <pc:picChg chg="del">
          <ac:chgData name="Mohamed Radwan" userId="4bcaa16d27b46600" providerId="LiveId" clId="{C4DB037F-6B7F-47E3-81A0-9F589FD656B4}" dt="2020-06-21T19:21:58.457" v="81" actId="478"/>
          <ac:picMkLst>
            <pc:docMk/>
            <pc:sldMk cId="2553049697" sldId="2076137181"/>
            <ac:picMk id="15" creationId="{100DBA57-9F5E-4E99-9B5B-715697C1A4D3}"/>
          </ac:picMkLst>
        </pc:picChg>
        <pc:picChg chg="del">
          <ac:chgData name="Mohamed Radwan" userId="4bcaa16d27b46600" providerId="LiveId" clId="{C4DB037F-6B7F-47E3-81A0-9F589FD656B4}" dt="2020-06-21T19:21:58.457" v="81" actId="478"/>
          <ac:picMkLst>
            <pc:docMk/>
            <pc:sldMk cId="2553049697" sldId="2076137181"/>
            <ac:picMk id="16" creationId="{BC81F153-DEB0-42EE-BC3D-ECAB93CEA3B8}"/>
          </ac:picMkLst>
        </pc:picChg>
      </pc:sldChg>
      <pc:sldChg chg="modSp mod">
        <pc:chgData name="Mohamed Radwan" userId="4bcaa16d27b46600" providerId="LiveId" clId="{C4DB037F-6B7F-47E3-81A0-9F589FD656B4}" dt="2020-06-21T19:22:58.845" v="91" actId="20577"/>
        <pc:sldMkLst>
          <pc:docMk/>
          <pc:sldMk cId="3437899843" sldId="2076137182"/>
        </pc:sldMkLst>
        <pc:spChg chg="mod">
          <ac:chgData name="Mohamed Radwan" userId="4bcaa16d27b46600" providerId="LiveId" clId="{C4DB037F-6B7F-47E3-81A0-9F589FD656B4}" dt="2020-06-21T19:22:58.845" v="91" actId="20577"/>
          <ac:spMkLst>
            <pc:docMk/>
            <pc:sldMk cId="3437899843" sldId="2076137182"/>
            <ac:spMk id="6" creationId="{F9CB73BB-2AA6-458F-9B0A-E987A051A35E}"/>
          </ac:spMkLst>
        </pc:spChg>
      </pc:sldChg>
      <pc:sldChg chg="addSp delSp modSp mod modAnim">
        <pc:chgData name="Mohamed Radwan" userId="4bcaa16d27b46600" providerId="LiveId" clId="{C4DB037F-6B7F-47E3-81A0-9F589FD656B4}" dt="2020-06-21T19:24:29.828" v="100" actId="1076"/>
        <pc:sldMkLst>
          <pc:docMk/>
          <pc:sldMk cId="1045863909" sldId="2076137184"/>
        </pc:sldMkLst>
        <pc:spChg chg="mod">
          <ac:chgData name="Mohamed Radwan" userId="4bcaa16d27b46600" providerId="LiveId" clId="{C4DB037F-6B7F-47E3-81A0-9F589FD656B4}" dt="2020-06-21T19:24:06.900" v="98" actId="20577"/>
          <ac:spMkLst>
            <pc:docMk/>
            <pc:sldMk cId="1045863909" sldId="2076137184"/>
            <ac:spMk id="2" creationId="{00000000-0000-0000-0000-000000000000}"/>
          </ac:spMkLst>
        </pc:spChg>
        <pc:spChg chg="mod">
          <ac:chgData name="Mohamed Radwan" userId="4bcaa16d27b46600" providerId="LiveId" clId="{C4DB037F-6B7F-47E3-81A0-9F589FD656B4}" dt="2020-06-21T19:23:35.559" v="95"/>
          <ac:spMkLst>
            <pc:docMk/>
            <pc:sldMk cId="1045863909" sldId="2076137184"/>
            <ac:spMk id="10" creationId="{7DE1AEA7-769D-4797-AE86-60E9F1096D64}"/>
          </ac:spMkLst>
        </pc:spChg>
        <pc:spChg chg="mod">
          <ac:chgData name="Mohamed Radwan" userId="4bcaa16d27b46600" providerId="LiveId" clId="{C4DB037F-6B7F-47E3-81A0-9F589FD656B4}" dt="2020-06-21T19:24:29.828" v="100" actId="1076"/>
          <ac:spMkLst>
            <pc:docMk/>
            <pc:sldMk cId="1045863909" sldId="2076137184"/>
            <ac:spMk id="26" creationId="{77557EE4-F19F-47C7-942E-D1B16A331977}"/>
          </ac:spMkLst>
        </pc:spChg>
        <pc:grpChg chg="add mod">
          <ac:chgData name="Mohamed Radwan" userId="4bcaa16d27b46600" providerId="LiveId" clId="{C4DB037F-6B7F-47E3-81A0-9F589FD656B4}" dt="2020-06-21T19:23:39.492" v="96" actId="1076"/>
          <ac:grpSpMkLst>
            <pc:docMk/>
            <pc:sldMk cId="1045863909" sldId="2076137184"/>
            <ac:grpSpMk id="9" creationId="{C3C247B6-57D9-465F-8B03-AC2DD7F6DAF9}"/>
          </ac:grpSpMkLst>
        </pc:grpChg>
        <pc:picChg chg="del">
          <ac:chgData name="Mohamed Radwan" userId="4bcaa16d27b46600" providerId="LiveId" clId="{C4DB037F-6B7F-47E3-81A0-9F589FD656B4}" dt="2020-06-21T19:23:34.832" v="94" actId="478"/>
          <ac:picMkLst>
            <pc:docMk/>
            <pc:sldMk cId="1045863909" sldId="2076137184"/>
            <ac:picMk id="7" creationId="{143BFF13-02E4-46C9-814D-B707EF14CBF7}"/>
          </ac:picMkLst>
        </pc:picChg>
        <pc:picChg chg="del">
          <ac:chgData name="Mohamed Radwan" userId="4bcaa16d27b46600" providerId="LiveId" clId="{C4DB037F-6B7F-47E3-81A0-9F589FD656B4}" dt="2020-06-21T19:23:34.832" v="94" actId="478"/>
          <ac:picMkLst>
            <pc:docMk/>
            <pc:sldMk cId="1045863909" sldId="2076137184"/>
            <ac:picMk id="8" creationId="{FEA63E9C-70F1-4392-A6C8-A9EE04202073}"/>
          </ac:picMkLst>
        </pc:picChg>
        <pc:picChg chg="mod">
          <ac:chgData name="Mohamed Radwan" userId="4bcaa16d27b46600" providerId="LiveId" clId="{C4DB037F-6B7F-47E3-81A0-9F589FD656B4}" dt="2020-06-21T19:23:35.559" v="95"/>
          <ac:picMkLst>
            <pc:docMk/>
            <pc:sldMk cId="1045863909" sldId="2076137184"/>
            <ac:picMk id="11" creationId="{6B406D99-40CB-4716-9AB5-E291B8D02FF6}"/>
          </ac:picMkLst>
        </pc:picChg>
      </pc:sldChg>
      <pc:sldChg chg="modSp mod">
        <pc:chgData name="Mohamed Radwan" userId="4bcaa16d27b46600" providerId="LiveId" clId="{C4DB037F-6B7F-47E3-81A0-9F589FD656B4}" dt="2020-06-21T19:24:13.130" v="99" actId="20577"/>
        <pc:sldMkLst>
          <pc:docMk/>
          <pc:sldMk cId="3674131719" sldId="2076137185"/>
        </pc:sldMkLst>
        <pc:spChg chg="mod">
          <ac:chgData name="Mohamed Radwan" userId="4bcaa16d27b46600" providerId="LiveId" clId="{C4DB037F-6B7F-47E3-81A0-9F589FD656B4}" dt="2020-06-21T19:24:13.130" v="99" actId="20577"/>
          <ac:spMkLst>
            <pc:docMk/>
            <pc:sldMk cId="3674131719" sldId="2076137185"/>
            <ac:spMk id="6" creationId="{F9CB73BB-2AA6-458F-9B0A-E987A051A35E}"/>
          </ac:spMkLst>
        </pc:spChg>
      </pc:sldChg>
      <pc:sldChg chg="addSp delSp modSp mod delAnim modAnim">
        <pc:chgData name="Mohamed Radwan" userId="4bcaa16d27b46600" providerId="LiveId" clId="{C4DB037F-6B7F-47E3-81A0-9F589FD656B4}" dt="2020-06-21T19:25:49.117" v="106"/>
        <pc:sldMkLst>
          <pc:docMk/>
          <pc:sldMk cId="901176215" sldId="2076137187"/>
        </pc:sldMkLst>
        <pc:spChg chg="mod">
          <ac:chgData name="Mohamed Radwan" userId="4bcaa16d27b46600" providerId="LiveId" clId="{C4DB037F-6B7F-47E3-81A0-9F589FD656B4}" dt="2020-06-21T19:25:32.914" v="105" actId="20577"/>
          <ac:spMkLst>
            <pc:docMk/>
            <pc:sldMk cId="901176215" sldId="2076137187"/>
            <ac:spMk id="2" creationId="{00000000-0000-0000-0000-000000000000}"/>
          </ac:spMkLst>
        </pc:spChg>
        <pc:spChg chg="mod">
          <ac:chgData name="Mohamed Radwan" userId="4bcaa16d27b46600" providerId="LiveId" clId="{C4DB037F-6B7F-47E3-81A0-9F589FD656B4}" dt="2020-06-21T19:25:49.117" v="106"/>
          <ac:spMkLst>
            <pc:docMk/>
            <pc:sldMk cId="901176215" sldId="2076137187"/>
            <ac:spMk id="26" creationId="{77557EE4-F19F-47C7-942E-D1B16A331977}"/>
          </ac:spMkLst>
        </pc:spChg>
        <pc:grpChg chg="del">
          <ac:chgData name="Mohamed Radwan" userId="4bcaa16d27b46600" providerId="LiveId" clId="{C4DB037F-6B7F-47E3-81A0-9F589FD656B4}" dt="2020-06-21T19:25:21.918" v="102" actId="478"/>
          <ac:grpSpMkLst>
            <pc:docMk/>
            <pc:sldMk cId="901176215" sldId="2076137187"/>
            <ac:grpSpMk id="9" creationId="{C3C247B6-57D9-465F-8B03-AC2DD7F6DAF9}"/>
          </ac:grpSpMkLst>
        </pc:grpChg>
        <pc:picChg chg="add mod">
          <ac:chgData name="Mohamed Radwan" userId="4bcaa16d27b46600" providerId="LiveId" clId="{C4DB037F-6B7F-47E3-81A0-9F589FD656B4}" dt="2020-06-21T19:25:29.568" v="104" actId="1076"/>
          <ac:picMkLst>
            <pc:docMk/>
            <pc:sldMk cId="901176215" sldId="2076137187"/>
            <ac:picMk id="8" creationId="{561DD307-2437-4D86-A324-DCAE962D3132}"/>
          </ac:picMkLst>
        </pc:picChg>
      </pc:sldChg>
      <pc:sldChg chg="modSp mod">
        <pc:chgData name="Mohamed Radwan" userId="4bcaa16d27b46600" providerId="LiveId" clId="{C4DB037F-6B7F-47E3-81A0-9F589FD656B4}" dt="2020-06-21T19:25:57.617" v="107" actId="20577"/>
        <pc:sldMkLst>
          <pc:docMk/>
          <pc:sldMk cId="545894504" sldId="2076137188"/>
        </pc:sldMkLst>
        <pc:spChg chg="mod">
          <ac:chgData name="Mohamed Radwan" userId="4bcaa16d27b46600" providerId="LiveId" clId="{C4DB037F-6B7F-47E3-81A0-9F589FD656B4}" dt="2020-06-21T19:25:57.617" v="107" actId="20577"/>
          <ac:spMkLst>
            <pc:docMk/>
            <pc:sldMk cId="545894504" sldId="2076137188"/>
            <ac:spMk id="6" creationId="{F9CB73BB-2AA6-458F-9B0A-E987A051A35E}"/>
          </ac:spMkLst>
        </pc:spChg>
      </pc:sldChg>
      <pc:sldChg chg="modSp mod">
        <pc:chgData name="Mohamed Radwan" userId="4bcaa16d27b46600" providerId="LiveId" clId="{C4DB037F-6B7F-47E3-81A0-9F589FD656B4}" dt="2020-06-21T19:26:48.915" v="113" actId="20577"/>
        <pc:sldMkLst>
          <pc:docMk/>
          <pc:sldMk cId="4240383246" sldId="2076137190"/>
        </pc:sldMkLst>
        <pc:spChg chg="mod">
          <ac:chgData name="Mohamed Radwan" userId="4bcaa16d27b46600" providerId="LiveId" clId="{C4DB037F-6B7F-47E3-81A0-9F589FD656B4}" dt="2020-06-21T19:26:48.915" v="113" actId="20577"/>
          <ac:spMkLst>
            <pc:docMk/>
            <pc:sldMk cId="4240383246" sldId="2076137190"/>
            <ac:spMk id="2" creationId="{00000000-0000-0000-0000-000000000000}"/>
          </ac:spMkLst>
        </pc:spChg>
        <pc:spChg chg="mod">
          <ac:chgData name="Mohamed Radwan" userId="4bcaa16d27b46600" providerId="LiveId" clId="{C4DB037F-6B7F-47E3-81A0-9F589FD656B4}" dt="2020-06-21T19:26:36.236" v="112"/>
          <ac:spMkLst>
            <pc:docMk/>
            <pc:sldMk cId="4240383246" sldId="2076137190"/>
            <ac:spMk id="26" creationId="{77557EE4-F19F-47C7-942E-D1B16A331977}"/>
          </ac:spMkLst>
        </pc:spChg>
        <pc:picChg chg="mod">
          <ac:chgData name="Mohamed Radwan" userId="4bcaa16d27b46600" providerId="LiveId" clId="{C4DB037F-6B7F-47E3-81A0-9F589FD656B4}" dt="2020-06-21T19:26:27.879" v="111" actId="1076"/>
          <ac:picMkLst>
            <pc:docMk/>
            <pc:sldMk cId="4240383246" sldId="2076137190"/>
            <ac:picMk id="8" creationId="{561DD307-2437-4D86-A324-DCAE962D3132}"/>
          </ac:picMkLst>
        </pc:picChg>
      </pc:sldChg>
      <pc:sldChg chg="modSp mod">
        <pc:chgData name="Mohamed Radwan" userId="4bcaa16d27b46600" providerId="LiveId" clId="{C4DB037F-6B7F-47E3-81A0-9F589FD656B4}" dt="2020-06-21T19:26:52.036" v="114" actId="20577"/>
        <pc:sldMkLst>
          <pc:docMk/>
          <pc:sldMk cId="1300300059" sldId="2076137191"/>
        </pc:sldMkLst>
        <pc:spChg chg="mod">
          <ac:chgData name="Mohamed Radwan" userId="4bcaa16d27b46600" providerId="LiveId" clId="{C4DB037F-6B7F-47E3-81A0-9F589FD656B4}" dt="2020-06-21T19:26:52.036" v="114" actId="20577"/>
          <ac:spMkLst>
            <pc:docMk/>
            <pc:sldMk cId="1300300059" sldId="2076137191"/>
            <ac:spMk id="6" creationId="{F9CB73BB-2AA6-458F-9B0A-E987A051A35E}"/>
          </ac:spMkLst>
        </pc:spChg>
      </pc:sldChg>
      <pc:sldChg chg="modSp mod">
        <pc:chgData name="Mohamed Radwan" userId="4bcaa16d27b46600" providerId="LiveId" clId="{C4DB037F-6B7F-47E3-81A0-9F589FD656B4}" dt="2020-06-21T19:27:52.691" v="120" actId="1076"/>
        <pc:sldMkLst>
          <pc:docMk/>
          <pc:sldMk cId="357246736" sldId="2076137193"/>
        </pc:sldMkLst>
        <pc:spChg chg="mod">
          <ac:chgData name="Mohamed Radwan" userId="4bcaa16d27b46600" providerId="LiveId" clId="{C4DB037F-6B7F-47E3-81A0-9F589FD656B4}" dt="2020-06-21T19:27:15.429" v="116" actId="20577"/>
          <ac:spMkLst>
            <pc:docMk/>
            <pc:sldMk cId="357246736" sldId="2076137193"/>
            <ac:spMk id="2" creationId="{00000000-0000-0000-0000-000000000000}"/>
          </ac:spMkLst>
        </pc:spChg>
        <pc:spChg chg="mod">
          <ac:chgData name="Mohamed Radwan" userId="4bcaa16d27b46600" providerId="LiveId" clId="{C4DB037F-6B7F-47E3-81A0-9F589FD656B4}" dt="2020-06-21T19:27:27.993" v="118"/>
          <ac:spMkLst>
            <pc:docMk/>
            <pc:sldMk cId="357246736" sldId="2076137193"/>
            <ac:spMk id="26" creationId="{77557EE4-F19F-47C7-942E-D1B16A331977}"/>
          </ac:spMkLst>
        </pc:spChg>
        <pc:picChg chg="mod">
          <ac:chgData name="Mohamed Radwan" userId="4bcaa16d27b46600" providerId="LiveId" clId="{C4DB037F-6B7F-47E3-81A0-9F589FD656B4}" dt="2020-06-21T19:27:52.691" v="120" actId="1076"/>
          <ac:picMkLst>
            <pc:docMk/>
            <pc:sldMk cId="357246736" sldId="2076137193"/>
            <ac:picMk id="8" creationId="{561DD307-2437-4D86-A324-DCAE962D3132}"/>
          </ac:picMkLst>
        </pc:picChg>
      </pc:sldChg>
      <pc:sldChg chg="modSp mod">
        <pc:chgData name="Mohamed Radwan" userId="4bcaa16d27b46600" providerId="LiveId" clId="{C4DB037F-6B7F-47E3-81A0-9F589FD656B4}" dt="2020-06-21T19:27:18.583" v="117" actId="20577"/>
        <pc:sldMkLst>
          <pc:docMk/>
          <pc:sldMk cId="999015695" sldId="2076137194"/>
        </pc:sldMkLst>
        <pc:spChg chg="mod">
          <ac:chgData name="Mohamed Radwan" userId="4bcaa16d27b46600" providerId="LiveId" clId="{C4DB037F-6B7F-47E3-81A0-9F589FD656B4}" dt="2020-06-21T19:27:18.583" v="117" actId="20577"/>
          <ac:spMkLst>
            <pc:docMk/>
            <pc:sldMk cId="999015695" sldId="2076137194"/>
            <ac:spMk id="6" creationId="{F9CB73BB-2AA6-458F-9B0A-E987A051A35E}"/>
          </ac:spMkLst>
        </pc:spChg>
      </pc:sldChg>
      <pc:sldChg chg="modSp mod modNotesTx">
        <pc:chgData name="Mohamed Radwan" userId="4bcaa16d27b46600" providerId="LiveId" clId="{C4DB037F-6B7F-47E3-81A0-9F589FD656B4}" dt="2020-06-21T19:29:44.163" v="128" actId="20577"/>
        <pc:sldMkLst>
          <pc:docMk/>
          <pc:sldMk cId="2606244022" sldId="2076137196"/>
        </pc:sldMkLst>
        <pc:spChg chg="mod">
          <ac:chgData name="Mohamed Radwan" userId="4bcaa16d27b46600" providerId="LiveId" clId="{C4DB037F-6B7F-47E3-81A0-9F589FD656B4}" dt="2020-06-21T19:29:44.163" v="128" actId="20577"/>
          <ac:spMkLst>
            <pc:docMk/>
            <pc:sldMk cId="2606244022" sldId="2076137196"/>
            <ac:spMk id="2" creationId="{00000000-0000-0000-0000-000000000000}"/>
          </ac:spMkLst>
        </pc:spChg>
        <pc:spChg chg="mod">
          <ac:chgData name="Mohamed Radwan" userId="4bcaa16d27b46600" providerId="LiveId" clId="{C4DB037F-6B7F-47E3-81A0-9F589FD656B4}" dt="2020-06-21T19:29:02.928" v="125"/>
          <ac:spMkLst>
            <pc:docMk/>
            <pc:sldMk cId="2606244022" sldId="2076137196"/>
            <ac:spMk id="26" creationId="{77557EE4-F19F-47C7-942E-D1B16A331977}"/>
          </ac:spMkLst>
        </pc:spChg>
        <pc:picChg chg="mod">
          <ac:chgData name="Mohamed Radwan" userId="4bcaa16d27b46600" providerId="LiveId" clId="{C4DB037F-6B7F-47E3-81A0-9F589FD656B4}" dt="2020-06-21T19:28:41.228" v="124" actId="1076"/>
          <ac:picMkLst>
            <pc:docMk/>
            <pc:sldMk cId="2606244022" sldId="2076137196"/>
            <ac:picMk id="8" creationId="{561DD307-2437-4D86-A324-DCAE962D3132}"/>
          </ac:picMkLst>
        </pc:picChg>
      </pc:sldChg>
      <pc:sldChg chg="modSp mod">
        <pc:chgData name="Mohamed Radwan" userId="4bcaa16d27b46600" providerId="LiveId" clId="{C4DB037F-6B7F-47E3-81A0-9F589FD656B4}" dt="2020-06-21T19:29:49.281" v="129" actId="20577"/>
        <pc:sldMkLst>
          <pc:docMk/>
          <pc:sldMk cId="813916530" sldId="2076137197"/>
        </pc:sldMkLst>
        <pc:spChg chg="mod">
          <ac:chgData name="Mohamed Radwan" userId="4bcaa16d27b46600" providerId="LiveId" clId="{C4DB037F-6B7F-47E3-81A0-9F589FD656B4}" dt="2020-06-21T19:29:49.281" v="129" actId="20577"/>
          <ac:spMkLst>
            <pc:docMk/>
            <pc:sldMk cId="813916530" sldId="2076137197"/>
            <ac:spMk id="6" creationId="{F9CB73BB-2AA6-458F-9B0A-E987A051A35E}"/>
          </ac:spMkLst>
        </pc:spChg>
      </pc:sldChg>
      <pc:sldChg chg="addSp delSp modSp mod delAnim modAnim modNotesTx">
        <pc:chgData name="Mohamed Radwan" userId="4bcaa16d27b46600" providerId="LiveId" clId="{C4DB037F-6B7F-47E3-81A0-9F589FD656B4}" dt="2020-06-21T19:47:11.289" v="241"/>
        <pc:sldMkLst>
          <pc:docMk/>
          <pc:sldMk cId="176287242" sldId="2076137199"/>
        </pc:sldMkLst>
        <pc:spChg chg="mod">
          <ac:chgData name="Mohamed Radwan" userId="4bcaa16d27b46600" providerId="LiveId" clId="{C4DB037F-6B7F-47E3-81A0-9F589FD656B4}" dt="2020-06-21T19:32:14.047" v="149" actId="20577"/>
          <ac:spMkLst>
            <pc:docMk/>
            <pc:sldMk cId="176287242" sldId="2076137199"/>
            <ac:spMk id="2" creationId="{00000000-0000-0000-0000-000000000000}"/>
          </ac:spMkLst>
        </pc:spChg>
        <pc:spChg chg="mod">
          <ac:chgData name="Mohamed Radwan" userId="4bcaa16d27b46600" providerId="LiveId" clId="{C4DB037F-6B7F-47E3-81A0-9F589FD656B4}" dt="2020-06-21T19:31:28.520" v="144"/>
          <ac:spMkLst>
            <pc:docMk/>
            <pc:sldMk cId="176287242" sldId="2076137199"/>
            <ac:spMk id="26" creationId="{77557EE4-F19F-47C7-942E-D1B16A331977}"/>
          </ac:spMkLst>
        </pc:spChg>
        <pc:picChg chg="add del mod">
          <ac:chgData name="Mohamed Radwan" userId="4bcaa16d27b46600" providerId="LiveId" clId="{C4DB037F-6B7F-47E3-81A0-9F589FD656B4}" dt="2020-06-21T19:31:00.219" v="135"/>
          <ac:picMkLst>
            <pc:docMk/>
            <pc:sldMk cId="176287242" sldId="2076137199"/>
            <ac:picMk id="6" creationId="{034D7BDE-A728-404B-AA41-4F42450EF7ED}"/>
          </ac:picMkLst>
        </pc:picChg>
        <pc:picChg chg="add del mod">
          <ac:chgData name="Mohamed Radwan" userId="4bcaa16d27b46600" providerId="LiveId" clId="{C4DB037F-6B7F-47E3-81A0-9F589FD656B4}" dt="2020-06-21T19:31:00.219" v="135"/>
          <ac:picMkLst>
            <pc:docMk/>
            <pc:sldMk cId="176287242" sldId="2076137199"/>
            <ac:picMk id="7" creationId="{DB14F848-A73B-4817-912C-CDEE09380367}"/>
          </ac:picMkLst>
        </pc:picChg>
        <pc:picChg chg="del">
          <ac:chgData name="Mohamed Radwan" userId="4bcaa16d27b46600" providerId="LiveId" clId="{C4DB037F-6B7F-47E3-81A0-9F589FD656B4}" dt="2020-06-21T19:30:58.102" v="133" actId="478"/>
          <ac:picMkLst>
            <pc:docMk/>
            <pc:sldMk cId="176287242" sldId="2076137199"/>
            <ac:picMk id="8" creationId="{561DD307-2437-4D86-A324-DCAE962D3132}"/>
          </ac:picMkLst>
        </pc:picChg>
        <pc:picChg chg="add mod">
          <ac:chgData name="Mohamed Radwan" userId="4bcaa16d27b46600" providerId="LiveId" clId="{C4DB037F-6B7F-47E3-81A0-9F589FD656B4}" dt="2020-06-21T19:31:38.984" v="148" actId="1076"/>
          <ac:picMkLst>
            <pc:docMk/>
            <pc:sldMk cId="176287242" sldId="2076137199"/>
            <ac:picMk id="9" creationId="{00658051-A5EC-4808-9B59-E151858D6AC8}"/>
          </ac:picMkLst>
        </pc:picChg>
        <pc:picChg chg="add mod">
          <ac:chgData name="Mohamed Radwan" userId="4bcaa16d27b46600" providerId="LiveId" clId="{C4DB037F-6B7F-47E3-81A0-9F589FD656B4}" dt="2020-06-21T19:31:36.572" v="147" actId="1076"/>
          <ac:picMkLst>
            <pc:docMk/>
            <pc:sldMk cId="176287242" sldId="2076137199"/>
            <ac:picMk id="10" creationId="{D2057AFE-75D8-4FF4-BB60-62A77CB454F4}"/>
          </ac:picMkLst>
        </pc:picChg>
      </pc:sldChg>
      <pc:sldChg chg="modSp mod">
        <pc:chgData name="Mohamed Radwan" userId="4bcaa16d27b46600" providerId="LiveId" clId="{C4DB037F-6B7F-47E3-81A0-9F589FD656B4}" dt="2020-06-21T19:32:17.275" v="150" actId="20577"/>
        <pc:sldMkLst>
          <pc:docMk/>
          <pc:sldMk cId="2928490084" sldId="2076137200"/>
        </pc:sldMkLst>
        <pc:spChg chg="mod">
          <ac:chgData name="Mohamed Radwan" userId="4bcaa16d27b46600" providerId="LiveId" clId="{C4DB037F-6B7F-47E3-81A0-9F589FD656B4}" dt="2020-06-21T19:32:17.275" v="150" actId="20577"/>
          <ac:spMkLst>
            <pc:docMk/>
            <pc:sldMk cId="2928490084" sldId="2076137200"/>
            <ac:spMk id="6" creationId="{F9CB73BB-2AA6-458F-9B0A-E987A051A35E}"/>
          </ac:spMkLst>
        </pc:spChg>
      </pc:sldChg>
      <pc:sldChg chg="addSp delSp modSp mod delAnim modAnim">
        <pc:chgData name="Mohamed Radwan" userId="4bcaa16d27b46600" providerId="LiveId" clId="{C4DB037F-6B7F-47E3-81A0-9F589FD656B4}" dt="2020-06-21T19:47:05.909" v="240"/>
        <pc:sldMkLst>
          <pc:docMk/>
          <pc:sldMk cId="2362975428" sldId="2076137202"/>
        </pc:sldMkLst>
        <pc:spChg chg="mod">
          <ac:chgData name="Mohamed Radwan" userId="4bcaa16d27b46600" providerId="LiveId" clId="{C4DB037F-6B7F-47E3-81A0-9F589FD656B4}" dt="2020-06-21T19:32:37.495" v="151" actId="20577"/>
          <ac:spMkLst>
            <pc:docMk/>
            <pc:sldMk cId="2362975428" sldId="2076137202"/>
            <ac:spMk id="2" creationId="{00000000-0000-0000-0000-000000000000}"/>
          </ac:spMkLst>
        </pc:spChg>
        <pc:spChg chg="add del mod">
          <ac:chgData name="Mohamed Radwan" userId="4bcaa16d27b46600" providerId="LiveId" clId="{C4DB037F-6B7F-47E3-81A0-9F589FD656B4}" dt="2020-06-21T19:33:07.412" v="157"/>
          <ac:spMkLst>
            <pc:docMk/>
            <pc:sldMk cId="2362975428" sldId="2076137202"/>
            <ac:spMk id="8" creationId="{699F0019-5C43-4EB3-938D-FDDB6C4F9DE4}"/>
          </ac:spMkLst>
        </pc:spChg>
        <pc:spChg chg="add mod">
          <ac:chgData name="Mohamed Radwan" userId="4bcaa16d27b46600" providerId="LiveId" clId="{C4DB037F-6B7F-47E3-81A0-9F589FD656B4}" dt="2020-06-21T19:33:30.340" v="164" actId="1076"/>
          <ac:spMkLst>
            <pc:docMk/>
            <pc:sldMk cId="2362975428" sldId="2076137202"/>
            <ac:spMk id="12" creationId="{1E76A0B0-4313-4D77-A49D-64954E3004A1}"/>
          </ac:spMkLst>
        </pc:spChg>
        <pc:spChg chg="mod">
          <ac:chgData name="Mohamed Radwan" userId="4bcaa16d27b46600" providerId="LiveId" clId="{C4DB037F-6B7F-47E3-81A0-9F589FD656B4}" dt="2020-06-21T19:33:39.790" v="165"/>
          <ac:spMkLst>
            <pc:docMk/>
            <pc:sldMk cId="2362975428" sldId="2076137202"/>
            <ac:spMk id="26" creationId="{77557EE4-F19F-47C7-942E-D1B16A331977}"/>
          </ac:spMkLst>
        </pc:spChg>
        <pc:picChg chg="add del mod">
          <ac:chgData name="Mohamed Radwan" userId="4bcaa16d27b46600" providerId="LiveId" clId="{C4DB037F-6B7F-47E3-81A0-9F589FD656B4}" dt="2020-06-21T19:33:07.412" v="157"/>
          <ac:picMkLst>
            <pc:docMk/>
            <pc:sldMk cId="2362975428" sldId="2076137202"/>
            <ac:picMk id="7" creationId="{2CC6D743-B80A-4C82-8515-B9D49F68A2FF}"/>
          </ac:picMkLst>
        </pc:picChg>
        <pc:picChg chg="del">
          <ac:chgData name="Mohamed Radwan" userId="4bcaa16d27b46600" providerId="LiveId" clId="{C4DB037F-6B7F-47E3-81A0-9F589FD656B4}" dt="2020-06-21T19:33:16.835" v="161" actId="478"/>
          <ac:picMkLst>
            <pc:docMk/>
            <pc:sldMk cId="2362975428" sldId="2076137202"/>
            <ac:picMk id="9" creationId="{00658051-A5EC-4808-9B59-E151858D6AC8}"/>
          </ac:picMkLst>
        </pc:picChg>
        <pc:picChg chg="del">
          <ac:chgData name="Mohamed Radwan" userId="4bcaa16d27b46600" providerId="LiveId" clId="{C4DB037F-6B7F-47E3-81A0-9F589FD656B4}" dt="2020-06-21T19:33:16.835" v="161" actId="478"/>
          <ac:picMkLst>
            <pc:docMk/>
            <pc:sldMk cId="2362975428" sldId="2076137202"/>
            <ac:picMk id="10" creationId="{D2057AFE-75D8-4FF4-BB60-62A77CB454F4}"/>
          </ac:picMkLst>
        </pc:picChg>
        <pc:picChg chg="add mod">
          <ac:chgData name="Mohamed Radwan" userId="4bcaa16d27b46600" providerId="LiveId" clId="{C4DB037F-6B7F-47E3-81A0-9F589FD656B4}" dt="2020-06-21T19:33:30.340" v="164" actId="1076"/>
          <ac:picMkLst>
            <pc:docMk/>
            <pc:sldMk cId="2362975428" sldId="2076137202"/>
            <ac:picMk id="11" creationId="{42B977F1-55D4-4B12-922D-41140E3333A2}"/>
          </ac:picMkLst>
        </pc:picChg>
      </pc:sldChg>
      <pc:sldChg chg="modSp mod modNotesTx">
        <pc:chgData name="Mohamed Radwan" userId="4bcaa16d27b46600" providerId="LiveId" clId="{C4DB037F-6B7F-47E3-81A0-9F589FD656B4}" dt="2020-06-21T19:32:47.381" v="153" actId="6549"/>
        <pc:sldMkLst>
          <pc:docMk/>
          <pc:sldMk cId="1485473398" sldId="2076137203"/>
        </pc:sldMkLst>
        <pc:spChg chg="mod">
          <ac:chgData name="Mohamed Radwan" userId="4bcaa16d27b46600" providerId="LiveId" clId="{C4DB037F-6B7F-47E3-81A0-9F589FD656B4}" dt="2020-06-21T19:32:40.951" v="152" actId="20577"/>
          <ac:spMkLst>
            <pc:docMk/>
            <pc:sldMk cId="1485473398" sldId="2076137203"/>
            <ac:spMk id="6" creationId="{F9CB73BB-2AA6-458F-9B0A-E987A051A35E}"/>
          </ac:spMkLst>
        </pc:spChg>
      </pc:sldChg>
      <pc:sldChg chg="addSp delSp modSp mod delAnim modAnim modNotesTx">
        <pc:chgData name="Mohamed Radwan" userId="4bcaa16d27b46600" providerId="LiveId" clId="{C4DB037F-6B7F-47E3-81A0-9F589FD656B4}" dt="2020-06-21T19:46:59.464" v="239"/>
        <pc:sldMkLst>
          <pc:docMk/>
          <pc:sldMk cId="2584200074" sldId="2076137205"/>
        </pc:sldMkLst>
        <pc:spChg chg="mod">
          <ac:chgData name="Mohamed Radwan" userId="4bcaa16d27b46600" providerId="LiveId" clId="{C4DB037F-6B7F-47E3-81A0-9F589FD656B4}" dt="2020-06-21T19:35:32.758" v="181" actId="20577"/>
          <ac:spMkLst>
            <pc:docMk/>
            <pc:sldMk cId="2584200074" sldId="2076137205"/>
            <ac:spMk id="2" creationId="{00000000-0000-0000-0000-000000000000}"/>
          </ac:spMkLst>
        </pc:spChg>
        <pc:spChg chg="add del mod">
          <ac:chgData name="Mohamed Radwan" userId="4bcaa16d27b46600" providerId="LiveId" clId="{C4DB037F-6B7F-47E3-81A0-9F589FD656B4}" dt="2020-06-21T19:34:54.609" v="172"/>
          <ac:spMkLst>
            <pc:docMk/>
            <pc:sldMk cId="2584200074" sldId="2076137205"/>
            <ac:spMk id="8" creationId="{861755E5-8C32-4F75-881F-3987D7D34D7C}"/>
          </ac:spMkLst>
        </pc:spChg>
        <pc:spChg chg="add mod">
          <ac:chgData name="Mohamed Radwan" userId="4bcaa16d27b46600" providerId="LiveId" clId="{C4DB037F-6B7F-47E3-81A0-9F589FD656B4}" dt="2020-06-21T19:35:22.276" v="179" actId="1076"/>
          <ac:spMkLst>
            <pc:docMk/>
            <pc:sldMk cId="2584200074" sldId="2076137205"/>
            <ac:spMk id="10" creationId="{C8DD6A5E-6672-4261-B34D-97B596D78798}"/>
          </ac:spMkLst>
        </pc:spChg>
        <pc:spChg chg="del">
          <ac:chgData name="Mohamed Radwan" userId="4bcaa16d27b46600" providerId="LiveId" clId="{C4DB037F-6B7F-47E3-81A0-9F589FD656B4}" dt="2020-06-21T19:35:07.181" v="176" actId="478"/>
          <ac:spMkLst>
            <pc:docMk/>
            <pc:sldMk cId="2584200074" sldId="2076137205"/>
            <ac:spMk id="12" creationId="{1E76A0B0-4313-4D77-A49D-64954E3004A1}"/>
          </ac:spMkLst>
        </pc:spChg>
        <pc:spChg chg="mod">
          <ac:chgData name="Mohamed Radwan" userId="4bcaa16d27b46600" providerId="LiveId" clId="{C4DB037F-6B7F-47E3-81A0-9F589FD656B4}" dt="2020-06-21T19:35:44.960" v="183"/>
          <ac:spMkLst>
            <pc:docMk/>
            <pc:sldMk cId="2584200074" sldId="2076137205"/>
            <ac:spMk id="26" creationId="{77557EE4-F19F-47C7-942E-D1B16A331977}"/>
          </ac:spMkLst>
        </pc:spChg>
        <pc:picChg chg="add del mod">
          <ac:chgData name="Mohamed Radwan" userId="4bcaa16d27b46600" providerId="LiveId" clId="{C4DB037F-6B7F-47E3-81A0-9F589FD656B4}" dt="2020-06-21T19:34:54.609" v="172"/>
          <ac:picMkLst>
            <pc:docMk/>
            <pc:sldMk cId="2584200074" sldId="2076137205"/>
            <ac:picMk id="7" creationId="{49DAC204-C0B9-4CF9-B083-B0AF0E6A88C7}"/>
          </ac:picMkLst>
        </pc:picChg>
        <pc:picChg chg="add mod">
          <ac:chgData name="Mohamed Radwan" userId="4bcaa16d27b46600" providerId="LiveId" clId="{C4DB037F-6B7F-47E3-81A0-9F589FD656B4}" dt="2020-06-21T19:35:13.865" v="178" actId="1076"/>
          <ac:picMkLst>
            <pc:docMk/>
            <pc:sldMk cId="2584200074" sldId="2076137205"/>
            <ac:picMk id="9" creationId="{F755009C-8D89-41E1-81F8-348C60BB8471}"/>
          </ac:picMkLst>
        </pc:picChg>
        <pc:picChg chg="del">
          <ac:chgData name="Mohamed Radwan" userId="4bcaa16d27b46600" providerId="LiveId" clId="{C4DB037F-6B7F-47E3-81A0-9F589FD656B4}" dt="2020-06-21T19:35:07.181" v="176" actId="478"/>
          <ac:picMkLst>
            <pc:docMk/>
            <pc:sldMk cId="2584200074" sldId="2076137205"/>
            <ac:picMk id="11" creationId="{42B977F1-55D4-4B12-922D-41140E3333A2}"/>
          </ac:picMkLst>
        </pc:picChg>
      </pc:sldChg>
      <pc:sldChg chg="modSp mod">
        <pc:chgData name="Mohamed Radwan" userId="4bcaa16d27b46600" providerId="LiveId" clId="{C4DB037F-6B7F-47E3-81A0-9F589FD656B4}" dt="2020-06-21T19:35:36.332" v="182" actId="20577"/>
        <pc:sldMkLst>
          <pc:docMk/>
          <pc:sldMk cId="3232617219" sldId="2076137206"/>
        </pc:sldMkLst>
        <pc:spChg chg="mod">
          <ac:chgData name="Mohamed Radwan" userId="4bcaa16d27b46600" providerId="LiveId" clId="{C4DB037F-6B7F-47E3-81A0-9F589FD656B4}" dt="2020-06-21T19:35:36.332" v="182" actId="20577"/>
          <ac:spMkLst>
            <pc:docMk/>
            <pc:sldMk cId="3232617219" sldId="2076137206"/>
            <ac:spMk id="6" creationId="{F9CB73BB-2AA6-458F-9B0A-E987A051A35E}"/>
          </ac:spMkLst>
        </pc:spChg>
      </pc:sldChg>
      <pc:sldChg chg="addSp delSp modSp mod delAnim modAnim">
        <pc:chgData name="Mohamed Radwan" userId="4bcaa16d27b46600" providerId="LiveId" clId="{C4DB037F-6B7F-47E3-81A0-9F589FD656B4}" dt="2020-06-21T19:46:52.944" v="238"/>
        <pc:sldMkLst>
          <pc:docMk/>
          <pc:sldMk cId="843761929" sldId="2076137208"/>
        </pc:sldMkLst>
        <pc:spChg chg="mod">
          <ac:chgData name="Mohamed Radwan" userId="4bcaa16d27b46600" providerId="LiveId" clId="{C4DB037F-6B7F-47E3-81A0-9F589FD656B4}" dt="2020-06-21T19:36:47.813" v="197" actId="20577"/>
          <ac:spMkLst>
            <pc:docMk/>
            <pc:sldMk cId="843761929" sldId="2076137208"/>
            <ac:spMk id="2" creationId="{00000000-0000-0000-0000-000000000000}"/>
          </ac:spMkLst>
        </pc:spChg>
        <pc:spChg chg="del">
          <ac:chgData name="Mohamed Radwan" userId="4bcaa16d27b46600" providerId="LiveId" clId="{C4DB037F-6B7F-47E3-81A0-9F589FD656B4}" dt="2020-06-21T19:36:37.719" v="192" actId="478"/>
          <ac:spMkLst>
            <pc:docMk/>
            <pc:sldMk cId="843761929" sldId="2076137208"/>
            <ac:spMk id="10" creationId="{C8DD6A5E-6672-4261-B34D-97B596D78798}"/>
          </ac:spMkLst>
        </pc:spChg>
        <pc:spChg chg="add del mod">
          <ac:chgData name="Mohamed Radwan" userId="4bcaa16d27b46600" providerId="LiveId" clId="{C4DB037F-6B7F-47E3-81A0-9F589FD656B4}" dt="2020-06-21T19:36:39.417" v="194"/>
          <ac:spMkLst>
            <pc:docMk/>
            <pc:sldMk cId="843761929" sldId="2076137208"/>
            <ac:spMk id="11" creationId="{4699922E-9682-47B5-92E5-B76479880392}"/>
          </ac:spMkLst>
        </pc:spChg>
        <pc:spChg chg="add mod">
          <ac:chgData name="Mohamed Radwan" userId="4bcaa16d27b46600" providerId="LiveId" clId="{C4DB037F-6B7F-47E3-81A0-9F589FD656B4}" dt="2020-06-21T19:36:45.592" v="196" actId="1076"/>
          <ac:spMkLst>
            <pc:docMk/>
            <pc:sldMk cId="843761929" sldId="2076137208"/>
            <ac:spMk id="14" creationId="{F49E23D9-81E3-4DF3-BF87-F012B5EBA5B1}"/>
          </ac:spMkLst>
        </pc:spChg>
        <pc:spChg chg="mod">
          <ac:chgData name="Mohamed Radwan" userId="4bcaa16d27b46600" providerId="LiveId" clId="{C4DB037F-6B7F-47E3-81A0-9F589FD656B4}" dt="2020-06-21T19:37:01.271" v="199"/>
          <ac:spMkLst>
            <pc:docMk/>
            <pc:sldMk cId="843761929" sldId="2076137208"/>
            <ac:spMk id="26" creationId="{77557EE4-F19F-47C7-942E-D1B16A331977}"/>
          </ac:spMkLst>
        </pc:spChg>
        <pc:picChg chg="add del mod">
          <ac:chgData name="Mohamed Radwan" userId="4bcaa16d27b46600" providerId="LiveId" clId="{C4DB037F-6B7F-47E3-81A0-9F589FD656B4}" dt="2020-06-21T19:36:39.417" v="194"/>
          <ac:picMkLst>
            <pc:docMk/>
            <pc:sldMk cId="843761929" sldId="2076137208"/>
            <ac:picMk id="7" creationId="{4490CE0B-BB20-41FF-94D0-14F061929CB9}"/>
          </ac:picMkLst>
        </pc:picChg>
        <pc:picChg chg="add del mod">
          <ac:chgData name="Mohamed Radwan" userId="4bcaa16d27b46600" providerId="LiveId" clId="{C4DB037F-6B7F-47E3-81A0-9F589FD656B4}" dt="2020-06-21T19:36:39.417" v="194"/>
          <ac:picMkLst>
            <pc:docMk/>
            <pc:sldMk cId="843761929" sldId="2076137208"/>
            <ac:picMk id="8" creationId="{F913B791-959F-46C4-92BC-8F6CE4FFD051}"/>
          </ac:picMkLst>
        </pc:picChg>
        <pc:picChg chg="del">
          <ac:chgData name="Mohamed Radwan" userId="4bcaa16d27b46600" providerId="LiveId" clId="{C4DB037F-6B7F-47E3-81A0-9F589FD656B4}" dt="2020-06-21T19:36:37.719" v="192" actId="478"/>
          <ac:picMkLst>
            <pc:docMk/>
            <pc:sldMk cId="843761929" sldId="2076137208"/>
            <ac:picMk id="9" creationId="{F755009C-8D89-41E1-81F8-348C60BB8471}"/>
          </ac:picMkLst>
        </pc:picChg>
        <pc:picChg chg="add mod">
          <ac:chgData name="Mohamed Radwan" userId="4bcaa16d27b46600" providerId="LiveId" clId="{C4DB037F-6B7F-47E3-81A0-9F589FD656B4}" dt="2020-06-21T19:36:45.592" v="196" actId="1076"/>
          <ac:picMkLst>
            <pc:docMk/>
            <pc:sldMk cId="843761929" sldId="2076137208"/>
            <ac:picMk id="12" creationId="{D9E618B9-2BA4-4EAA-BBFB-B34F7E5E1956}"/>
          </ac:picMkLst>
        </pc:picChg>
        <pc:picChg chg="add mod">
          <ac:chgData name="Mohamed Radwan" userId="4bcaa16d27b46600" providerId="LiveId" clId="{C4DB037F-6B7F-47E3-81A0-9F589FD656B4}" dt="2020-06-21T19:36:45.592" v="196" actId="1076"/>
          <ac:picMkLst>
            <pc:docMk/>
            <pc:sldMk cId="843761929" sldId="2076137208"/>
            <ac:picMk id="13" creationId="{BA893DAE-7292-4AA7-B6C0-4227318F3E73}"/>
          </ac:picMkLst>
        </pc:picChg>
      </pc:sldChg>
      <pc:sldChg chg="modSp mod">
        <pc:chgData name="Mohamed Radwan" userId="4bcaa16d27b46600" providerId="LiveId" clId="{C4DB037F-6B7F-47E3-81A0-9F589FD656B4}" dt="2020-06-21T19:36:50.915" v="198" actId="20577"/>
        <pc:sldMkLst>
          <pc:docMk/>
          <pc:sldMk cId="611310139" sldId="2076137209"/>
        </pc:sldMkLst>
        <pc:spChg chg="mod">
          <ac:chgData name="Mohamed Radwan" userId="4bcaa16d27b46600" providerId="LiveId" clId="{C4DB037F-6B7F-47E3-81A0-9F589FD656B4}" dt="2020-06-21T19:36:50.915" v="198" actId="20577"/>
          <ac:spMkLst>
            <pc:docMk/>
            <pc:sldMk cId="611310139" sldId="2076137209"/>
            <ac:spMk id="6" creationId="{F9CB73BB-2AA6-458F-9B0A-E987A051A35E}"/>
          </ac:spMkLst>
        </pc:spChg>
      </pc:sldChg>
      <pc:sldChg chg="addSp delSp modSp mod delAnim modAnim">
        <pc:chgData name="Mohamed Radwan" userId="4bcaa16d27b46600" providerId="LiveId" clId="{C4DB037F-6B7F-47E3-81A0-9F589FD656B4}" dt="2020-06-21T19:46:35.864" v="237"/>
        <pc:sldMkLst>
          <pc:docMk/>
          <pc:sldMk cId="4092883519" sldId="2076137211"/>
        </pc:sldMkLst>
        <pc:spChg chg="mod">
          <ac:chgData name="Mohamed Radwan" userId="4bcaa16d27b46600" providerId="LiveId" clId="{C4DB037F-6B7F-47E3-81A0-9F589FD656B4}" dt="2020-06-21T19:45:49.591" v="235" actId="20577"/>
          <ac:spMkLst>
            <pc:docMk/>
            <pc:sldMk cId="4092883519" sldId="2076137211"/>
            <ac:spMk id="2" creationId="{00000000-0000-0000-0000-000000000000}"/>
          </ac:spMkLst>
        </pc:spChg>
        <pc:spChg chg="add mod">
          <ac:chgData name="Mohamed Radwan" userId="4bcaa16d27b46600" providerId="LiveId" clId="{C4DB037F-6B7F-47E3-81A0-9F589FD656B4}" dt="2020-06-21T19:45:20.524" v="231" actId="1076"/>
          <ac:spMkLst>
            <pc:docMk/>
            <pc:sldMk cId="4092883519" sldId="2076137211"/>
            <ac:spMk id="8" creationId="{F020304F-8123-4BD9-9C5B-CE014511A606}"/>
          </ac:spMkLst>
        </pc:spChg>
        <pc:spChg chg="del">
          <ac:chgData name="Mohamed Radwan" userId="4bcaa16d27b46600" providerId="LiveId" clId="{C4DB037F-6B7F-47E3-81A0-9F589FD656B4}" dt="2020-06-21T19:44:25.633" v="216" actId="478"/>
          <ac:spMkLst>
            <pc:docMk/>
            <pc:sldMk cId="4092883519" sldId="2076137211"/>
            <ac:spMk id="14" creationId="{F49E23D9-81E3-4DF3-BF87-F012B5EBA5B1}"/>
          </ac:spMkLst>
        </pc:spChg>
        <pc:spChg chg="mod">
          <ac:chgData name="Mohamed Radwan" userId="4bcaa16d27b46600" providerId="LiveId" clId="{C4DB037F-6B7F-47E3-81A0-9F589FD656B4}" dt="2020-06-21T19:45:33.427" v="233"/>
          <ac:spMkLst>
            <pc:docMk/>
            <pc:sldMk cId="4092883519" sldId="2076137211"/>
            <ac:spMk id="26" creationId="{77557EE4-F19F-47C7-942E-D1B16A331977}"/>
          </ac:spMkLst>
        </pc:spChg>
        <pc:picChg chg="add mod">
          <ac:chgData name="Mohamed Radwan" userId="4bcaa16d27b46600" providerId="LiveId" clId="{C4DB037F-6B7F-47E3-81A0-9F589FD656B4}" dt="2020-06-21T19:45:22.965" v="232" actId="1076"/>
          <ac:picMkLst>
            <pc:docMk/>
            <pc:sldMk cId="4092883519" sldId="2076137211"/>
            <ac:picMk id="9" creationId="{B25C531B-3CCD-4C9F-9BDF-1A9889F02562}"/>
          </ac:picMkLst>
        </pc:picChg>
        <pc:picChg chg="add mod">
          <ac:chgData name="Mohamed Radwan" userId="4bcaa16d27b46600" providerId="LiveId" clId="{C4DB037F-6B7F-47E3-81A0-9F589FD656B4}" dt="2020-06-21T19:45:18.161" v="230" actId="14100"/>
          <ac:picMkLst>
            <pc:docMk/>
            <pc:sldMk cId="4092883519" sldId="2076137211"/>
            <ac:picMk id="10" creationId="{018E11D2-47BC-4F91-AA09-BFAB8E50900A}"/>
          </ac:picMkLst>
        </pc:picChg>
        <pc:picChg chg="del">
          <ac:chgData name="Mohamed Radwan" userId="4bcaa16d27b46600" providerId="LiveId" clId="{C4DB037F-6B7F-47E3-81A0-9F589FD656B4}" dt="2020-06-21T19:44:25.633" v="216" actId="478"/>
          <ac:picMkLst>
            <pc:docMk/>
            <pc:sldMk cId="4092883519" sldId="2076137211"/>
            <ac:picMk id="12" creationId="{D9E618B9-2BA4-4EAA-BBFB-B34F7E5E1956}"/>
          </ac:picMkLst>
        </pc:picChg>
        <pc:picChg chg="del">
          <ac:chgData name="Mohamed Radwan" userId="4bcaa16d27b46600" providerId="LiveId" clId="{C4DB037F-6B7F-47E3-81A0-9F589FD656B4}" dt="2020-06-21T19:44:25.633" v="216" actId="478"/>
          <ac:picMkLst>
            <pc:docMk/>
            <pc:sldMk cId="4092883519" sldId="2076137211"/>
            <ac:picMk id="13" creationId="{BA893DAE-7292-4AA7-B6C0-4227318F3E73}"/>
          </ac:picMkLst>
        </pc:picChg>
      </pc:sldChg>
      <pc:sldChg chg="modSp mod">
        <pc:chgData name="Mohamed Radwan" userId="4bcaa16d27b46600" providerId="LiveId" clId="{C4DB037F-6B7F-47E3-81A0-9F589FD656B4}" dt="2020-06-21T19:45:52.964" v="236" actId="20577"/>
        <pc:sldMkLst>
          <pc:docMk/>
          <pc:sldMk cId="2368410826" sldId="2076137212"/>
        </pc:sldMkLst>
        <pc:spChg chg="mod">
          <ac:chgData name="Mohamed Radwan" userId="4bcaa16d27b46600" providerId="LiveId" clId="{C4DB037F-6B7F-47E3-81A0-9F589FD656B4}" dt="2020-06-21T19:45:52.964" v="236" actId="20577"/>
          <ac:spMkLst>
            <pc:docMk/>
            <pc:sldMk cId="2368410826" sldId="2076137212"/>
            <ac:spMk id="6" creationId="{F9CB73BB-2AA6-458F-9B0A-E987A051A35E}"/>
          </ac:spMkLst>
        </pc:spChg>
      </pc:sldChg>
      <pc:sldChg chg="addSp delSp modSp mod delAnim modAnim">
        <pc:chgData name="Mohamed Radwan" userId="4bcaa16d27b46600" providerId="LiveId" clId="{C4DB037F-6B7F-47E3-81A0-9F589FD656B4}" dt="2020-06-21T19:50:30.718" v="263" actId="20577"/>
        <pc:sldMkLst>
          <pc:docMk/>
          <pc:sldMk cId="2033981190" sldId="2076137214"/>
        </pc:sldMkLst>
        <pc:spChg chg="mod">
          <ac:chgData name="Mohamed Radwan" userId="4bcaa16d27b46600" providerId="LiveId" clId="{C4DB037F-6B7F-47E3-81A0-9F589FD656B4}" dt="2020-06-21T19:50:30.718" v="263" actId="20577"/>
          <ac:spMkLst>
            <pc:docMk/>
            <pc:sldMk cId="2033981190" sldId="2076137214"/>
            <ac:spMk id="2" creationId="{00000000-0000-0000-0000-000000000000}"/>
          </ac:spMkLst>
        </pc:spChg>
        <pc:spChg chg="mod">
          <ac:chgData name="Mohamed Radwan" userId="4bcaa16d27b46600" providerId="LiveId" clId="{C4DB037F-6B7F-47E3-81A0-9F589FD656B4}" dt="2020-06-21T19:50:03.569" v="260" actId="14100"/>
          <ac:spMkLst>
            <pc:docMk/>
            <pc:sldMk cId="2033981190" sldId="2076137214"/>
            <ac:spMk id="26" creationId="{77557EE4-F19F-47C7-942E-D1B16A331977}"/>
          </ac:spMkLst>
        </pc:spChg>
        <pc:picChg chg="add del mod">
          <ac:chgData name="Mohamed Radwan" userId="4bcaa16d27b46600" providerId="LiveId" clId="{C4DB037F-6B7F-47E3-81A0-9F589FD656B4}" dt="2020-06-21T19:49:13.032" v="249" actId="21"/>
          <ac:picMkLst>
            <pc:docMk/>
            <pc:sldMk cId="2033981190" sldId="2076137214"/>
            <ac:picMk id="7" creationId="{65DAE05A-242F-498F-B7A8-84B53EB30A6A}"/>
          </ac:picMkLst>
        </pc:picChg>
        <pc:picChg chg="add del mod">
          <ac:chgData name="Mohamed Radwan" userId="4bcaa16d27b46600" providerId="LiveId" clId="{C4DB037F-6B7F-47E3-81A0-9F589FD656B4}" dt="2020-06-21T19:49:13.032" v="249" actId="21"/>
          <ac:picMkLst>
            <pc:docMk/>
            <pc:sldMk cId="2033981190" sldId="2076137214"/>
            <ac:picMk id="8" creationId="{B835A4B3-616A-4756-B0CC-D41A379339A9}"/>
          </ac:picMkLst>
        </pc:picChg>
        <pc:picChg chg="mod">
          <ac:chgData name="Mohamed Radwan" userId="4bcaa16d27b46600" providerId="LiveId" clId="{C4DB037F-6B7F-47E3-81A0-9F589FD656B4}" dt="2020-06-21T19:49:48.138" v="258" actId="1076"/>
          <ac:picMkLst>
            <pc:docMk/>
            <pc:sldMk cId="2033981190" sldId="2076137214"/>
            <ac:picMk id="9" creationId="{00658051-A5EC-4808-9B59-E151858D6AC8}"/>
          </ac:picMkLst>
        </pc:picChg>
        <pc:picChg chg="del">
          <ac:chgData name="Mohamed Radwan" userId="4bcaa16d27b46600" providerId="LiveId" clId="{C4DB037F-6B7F-47E3-81A0-9F589FD656B4}" dt="2020-06-21T19:48:54.941" v="243" actId="478"/>
          <ac:picMkLst>
            <pc:docMk/>
            <pc:sldMk cId="2033981190" sldId="2076137214"/>
            <ac:picMk id="10" creationId="{D2057AFE-75D8-4FF4-BB60-62A77CB454F4}"/>
          </ac:picMkLst>
        </pc:picChg>
        <pc:picChg chg="add del mod">
          <ac:chgData name="Mohamed Radwan" userId="4bcaa16d27b46600" providerId="LiveId" clId="{C4DB037F-6B7F-47E3-81A0-9F589FD656B4}" dt="2020-06-21T19:49:13.032" v="249" actId="21"/>
          <ac:picMkLst>
            <pc:docMk/>
            <pc:sldMk cId="2033981190" sldId="2076137214"/>
            <ac:picMk id="11" creationId="{0B5DD0DA-22E7-4DE0-8961-8D70955B7C46}"/>
          </ac:picMkLst>
        </pc:picChg>
        <pc:picChg chg="add mod">
          <ac:chgData name="Mohamed Radwan" userId="4bcaa16d27b46600" providerId="LiveId" clId="{C4DB037F-6B7F-47E3-81A0-9F589FD656B4}" dt="2020-06-21T19:49:43.019" v="257" actId="1076"/>
          <ac:picMkLst>
            <pc:docMk/>
            <pc:sldMk cId="2033981190" sldId="2076137214"/>
            <ac:picMk id="12" creationId="{41D1337A-DFDE-438C-9346-03CADA24338B}"/>
          </ac:picMkLst>
        </pc:picChg>
        <pc:picChg chg="add mod">
          <ac:chgData name="Mohamed Radwan" userId="4bcaa16d27b46600" providerId="LiveId" clId="{C4DB037F-6B7F-47E3-81A0-9F589FD656B4}" dt="2020-06-21T19:49:43.019" v="257" actId="1076"/>
          <ac:picMkLst>
            <pc:docMk/>
            <pc:sldMk cId="2033981190" sldId="2076137214"/>
            <ac:picMk id="13" creationId="{98B9E5DC-5466-4B56-A741-CB03116CF622}"/>
          </ac:picMkLst>
        </pc:picChg>
        <pc:picChg chg="add mod">
          <ac:chgData name="Mohamed Radwan" userId="4bcaa16d27b46600" providerId="LiveId" clId="{C4DB037F-6B7F-47E3-81A0-9F589FD656B4}" dt="2020-06-21T19:49:43.019" v="257" actId="1076"/>
          <ac:picMkLst>
            <pc:docMk/>
            <pc:sldMk cId="2033981190" sldId="2076137214"/>
            <ac:picMk id="14" creationId="{792B763C-E98F-48C7-860A-8663DC0E365E}"/>
          </ac:picMkLst>
        </pc:picChg>
      </pc:sldChg>
    </pc:docChg>
  </pc:docChgLst>
  <pc:docChgLst>
    <pc:chgData name="Mohamed Radwan" userId="4bcaa16d27b46600" providerId="LiveId" clId="{C07D4DB1-7BD2-4775-84A1-23B035FAC74F}"/>
    <pc:docChg chg="undo custSel addSld delSld modSld modSection">
      <pc:chgData name="Mohamed Radwan" userId="4bcaa16d27b46600" providerId="LiveId" clId="{C07D4DB1-7BD2-4775-84A1-23B035FAC74F}" dt="2020-06-22T08:02:40.155" v="245"/>
      <pc:docMkLst>
        <pc:docMk/>
      </pc:docMkLst>
      <pc:sldChg chg="modSp mod">
        <pc:chgData name="Mohamed Radwan" userId="4bcaa16d27b46600" providerId="LiveId" clId="{C07D4DB1-7BD2-4775-84A1-23B035FAC74F}" dt="2020-06-22T07:03:09.838" v="124" actId="465"/>
        <pc:sldMkLst>
          <pc:docMk/>
          <pc:sldMk cId="3478037385" sldId="2076136258"/>
        </pc:sldMkLst>
        <pc:spChg chg="mod">
          <ac:chgData name="Mohamed Radwan" userId="4bcaa16d27b46600" providerId="LiveId" clId="{C07D4DB1-7BD2-4775-84A1-23B035FAC74F}" dt="2020-06-22T07:03:09.838" v="124" actId="465"/>
          <ac:spMkLst>
            <pc:docMk/>
            <pc:sldMk cId="3478037385" sldId="2076136258"/>
            <ac:spMk id="8" creationId="{BB0904FD-6E29-4855-B88E-FF0FC0D63106}"/>
          </ac:spMkLst>
        </pc:spChg>
        <pc:spChg chg="mod">
          <ac:chgData name="Mohamed Radwan" userId="4bcaa16d27b46600" providerId="LiveId" clId="{C07D4DB1-7BD2-4775-84A1-23B035FAC74F}" dt="2020-06-22T07:03:09.838" v="124" actId="465"/>
          <ac:spMkLst>
            <pc:docMk/>
            <pc:sldMk cId="3478037385" sldId="2076136258"/>
            <ac:spMk id="10" creationId="{0F8F268D-EB74-454B-894F-4F10D1B40CA9}"/>
          </ac:spMkLst>
        </pc:spChg>
        <pc:spChg chg="mod">
          <ac:chgData name="Mohamed Radwan" userId="4bcaa16d27b46600" providerId="LiveId" clId="{C07D4DB1-7BD2-4775-84A1-23B035FAC74F}" dt="2020-06-22T07:03:09.838" v="124" actId="465"/>
          <ac:spMkLst>
            <pc:docMk/>
            <pc:sldMk cId="3478037385" sldId="2076136258"/>
            <ac:spMk id="13" creationId="{81DD0A54-63EE-6E48-AE4B-B4434975105E}"/>
          </ac:spMkLst>
        </pc:spChg>
        <pc:spChg chg="mod">
          <ac:chgData name="Mohamed Radwan" userId="4bcaa16d27b46600" providerId="LiveId" clId="{C07D4DB1-7BD2-4775-84A1-23B035FAC74F}" dt="2020-06-22T07:03:09.838" v="124" actId="465"/>
          <ac:spMkLst>
            <pc:docMk/>
            <pc:sldMk cId="3478037385" sldId="2076136258"/>
            <ac:spMk id="14" creationId="{7417E17C-90B4-E14A-80B6-6958320DFCED}"/>
          </ac:spMkLst>
        </pc:spChg>
        <pc:spChg chg="mod">
          <ac:chgData name="Mohamed Radwan" userId="4bcaa16d27b46600" providerId="LiveId" clId="{C07D4DB1-7BD2-4775-84A1-23B035FAC74F}" dt="2020-06-22T07:03:09.838" v="124" actId="465"/>
          <ac:spMkLst>
            <pc:docMk/>
            <pc:sldMk cId="3478037385" sldId="2076136258"/>
            <ac:spMk id="21" creationId="{1E202150-F634-4F89-B4C4-62395DE419DC}"/>
          </ac:spMkLst>
        </pc:spChg>
        <pc:spChg chg="mod">
          <ac:chgData name="Mohamed Radwan" userId="4bcaa16d27b46600" providerId="LiveId" clId="{C07D4DB1-7BD2-4775-84A1-23B035FAC74F}" dt="2020-06-22T07:03:09.838" v="124" actId="465"/>
          <ac:spMkLst>
            <pc:docMk/>
            <pc:sldMk cId="3478037385" sldId="2076136258"/>
            <ac:spMk id="22" creationId="{01B61CCB-D20B-4215-859D-7A93B62A81DC}"/>
          </ac:spMkLst>
        </pc:spChg>
        <pc:spChg chg="mod">
          <ac:chgData name="Mohamed Radwan" userId="4bcaa16d27b46600" providerId="LiveId" clId="{C07D4DB1-7BD2-4775-84A1-23B035FAC74F}" dt="2020-06-22T07:03:09.838" v="124" actId="465"/>
          <ac:spMkLst>
            <pc:docMk/>
            <pc:sldMk cId="3478037385" sldId="2076136258"/>
            <ac:spMk id="24" creationId="{0280134F-7FC3-47ED-B943-91E97D8DDD5E}"/>
          </ac:spMkLst>
        </pc:spChg>
        <pc:spChg chg="mod">
          <ac:chgData name="Mohamed Radwan" userId="4bcaa16d27b46600" providerId="LiveId" clId="{C07D4DB1-7BD2-4775-84A1-23B035FAC74F}" dt="2020-06-22T07:03:09.838" v="124" actId="465"/>
          <ac:spMkLst>
            <pc:docMk/>
            <pc:sldMk cId="3478037385" sldId="2076136258"/>
            <ac:spMk id="25" creationId="{7C73EE42-138A-4074-8952-CC8A252235D9}"/>
          </ac:spMkLst>
        </pc:spChg>
        <pc:grpChg chg="mod">
          <ac:chgData name="Mohamed Radwan" userId="4bcaa16d27b46600" providerId="LiveId" clId="{C07D4DB1-7BD2-4775-84A1-23B035FAC74F}" dt="2020-06-22T07:03:09.838" v="124" actId="465"/>
          <ac:grpSpMkLst>
            <pc:docMk/>
            <pc:sldMk cId="3478037385" sldId="2076136258"/>
            <ac:grpSpMk id="3" creationId="{522A5FD4-DC94-4A95-B08C-D167603D7E8C}"/>
          </ac:grpSpMkLst>
        </pc:grpChg>
        <pc:grpChg chg="mod">
          <ac:chgData name="Mohamed Radwan" userId="4bcaa16d27b46600" providerId="LiveId" clId="{C07D4DB1-7BD2-4775-84A1-23B035FAC74F}" dt="2020-06-22T07:03:09.838" v="124" actId="465"/>
          <ac:grpSpMkLst>
            <pc:docMk/>
            <pc:sldMk cId="3478037385" sldId="2076136258"/>
            <ac:grpSpMk id="4" creationId="{4B67F629-77DB-4E10-BAB2-3F143FBB7E0E}"/>
          </ac:grpSpMkLst>
        </pc:grpChg>
        <pc:grpChg chg="mod">
          <ac:chgData name="Mohamed Radwan" userId="4bcaa16d27b46600" providerId="LiveId" clId="{C07D4DB1-7BD2-4775-84A1-23B035FAC74F}" dt="2020-06-22T07:03:09.838" v="124" actId="465"/>
          <ac:grpSpMkLst>
            <pc:docMk/>
            <pc:sldMk cId="3478037385" sldId="2076136258"/>
            <ac:grpSpMk id="7" creationId="{41BA22D6-7DA1-49D6-821E-F4446D56F2FB}"/>
          </ac:grpSpMkLst>
        </pc:grpChg>
        <pc:grpChg chg="mod">
          <ac:chgData name="Mohamed Radwan" userId="4bcaa16d27b46600" providerId="LiveId" clId="{C07D4DB1-7BD2-4775-84A1-23B035FAC74F}" dt="2020-06-22T07:03:09.838" v="124" actId="465"/>
          <ac:grpSpMkLst>
            <pc:docMk/>
            <pc:sldMk cId="3478037385" sldId="2076136258"/>
            <ac:grpSpMk id="15" creationId="{FD8FD560-3DF4-4E3E-A1E3-06CC4724B1A9}"/>
          </ac:grpSpMkLst>
        </pc:grpChg>
        <pc:grpChg chg="mod">
          <ac:chgData name="Mohamed Radwan" userId="4bcaa16d27b46600" providerId="LiveId" clId="{C07D4DB1-7BD2-4775-84A1-23B035FAC74F}" dt="2020-06-22T07:03:09.838" v="124" actId="465"/>
          <ac:grpSpMkLst>
            <pc:docMk/>
            <pc:sldMk cId="3478037385" sldId="2076136258"/>
            <ac:grpSpMk id="20" creationId="{28B5C544-80B4-4A22-9238-26D5F228B560}"/>
          </ac:grpSpMkLst>
        </pc:grpChg>
        <pc:grpChg chg="mod">
          <ac:chgData name="Mohamed Radwan" userId="4bcaa16d27b46600" providerId="LiveId" clId="{C07D4DB1-7BD2-4775-84A1-23B035FAC74F}" dt="2020-06-22T07:03:09.838" v="124" actId="465"/>
          <ac:grpSpMkLst>
            <pc:docMk/>
            <pc:sldMk cId="3478037385" sldId="2076136258"/>
            <ac:grpSpMk id="23" creationId="{B2D3C05F-B06F-470C-9A26-3AE1CACDDC78}"/>
          </ac:grpSpMkLst>
        </pc:grpChg>
      </pc:sldChg>
      <pc:sldChg chg="modSp mod">
        <pc:chgData name="Mohamed Radwan" userId="4bcaa16d27b46600" providerId="LiveId" clId="{C07D4DB1-7BD2-4775-84A1-23B035FAC74F}" dt="2020-06-22T07:08:30.302" v="164" actId="465"/>
        <pc:sldMkLst>
          <pc:docMk/>
          <pc:sldMk cId="281149951" sldId="2076136263"/>
        </pc:sldMkLst>
        <pc:spChg chg="mod">
          <ac:chgData name="Mohamed Radwan" userId="4bcaa16d27b46600" providerId="LiveId" clId="{C07D4DB1-7BD2-4775-84A1-23B035FAC74F}" dt="2020-06-22T07:08:30.302" v="164" actId="465"/>
          <ac:spMkLst>
            <pc:docMk/>
            <pc:sldMk cId="281149951" sldId="2076136263"/>
            <ac:spMk id="10" creationId="{D641B242-28C8-4EC4-B90E-12A915887C78}"/>
          </ac:spMkLst>
        </pc:spChg>
        <pc:spChg chg="mod">
          <ac:chgData name="Mohamed Radwan" userId="4bcaa16d27b46600" providerId="LiveId" clId="{C07D4DB1-7BD2-4775-84A1-23B035FAC74F}" dt="2020-06-22T07:07:01.229" v="149" actId="20577"/>
          <ac:spMkLst>
            <pc:docMk/>
            <pc:sldMk cId="281149951" sldId="2076136263"/>
            <ac:spMk id="12" creationId="{3E23FB4F-DC83-4C11-8EA3-E69CBF7143D0}"/>
          </ac:spMkLst>
        </pc:spChg>
        <pc:spChg chg="mod">
          <ac:chgData name="Mohamed Radwan" userId="4bcaa16d27b46600" providerId="LiveId" clId="{C07D4DB1-7BD2-4775-84A1-23B035FAC74F}" dt="2020-06-22T07:08:30.302" v="164" actId="465"/>
          <ac:spMkLst>
            <pc:docMk/>
            <pc:sldMk cId="281149951" sldId="2076136263"/>
            <ac:spMk id="13" creationId="{81DD0A54-63EE-6E48-AE4B-B4434975105E}"/>
          </ac:spMkLst>
        </pc:spChg>
        <pc:spChg chg="mod">
          <ac:chgData name="Mohamed Radwan" userId="4bcaa16d27b46600" providerId="LiveId" clId="{C07D4DB1-7BD2-4775-84A1-23B035FAC74F}" dt="2020-06-22T07:08:30.302" v="164" actId="465"/>
          <ac:spMkLst>
            <pc:docMk/>
            <pc:sldMk cId="281149951" sldId="2076136263"/>
            <ac:spMk id="14" creationId="{7417E17C-90B4-E14A-80B6-6958320DFCED}"/>
          </ac:spMkLst>
        </pc:spChg>
        <pc:spChg chg="mod">
          <ac:chgData name="Mohamed Radwan" userId="4bcaa16d27b46600" providerId="LiveId" clId="{C07D4DB1-7BD2-4775-84A1-23B035FAC74F}" dt="2020-06-22T07:08:30.302" v="164" actId="465"/>
          <ac:spMkLst>
            <pc:docMk/>
            <pc:sldMk cId="281149951" sldId="2076136263"/>
            <ac:spMk id="16" creationId="{B5086A1D-C547-5341-A89A-EFF10392BC1A}"/>
          </ac:spMkLst>
        </pc:spChg>
        <pc:spChg chg="mod">
          <ac:chgData name="Mohamed Radwan" userId="4bcaa16d27b46600" providerId="LiveId" clId="{C07D4DB1-7BD2-4775-84A1-23B035FAC74F}" dt="2020-06-22T07:08:30.302" v="164" actId="465"/>
          <ac:spMkLst>
            <pc:docMk/>
            <pc:sldMk cId="281149951" sldId="2076136263"/>
            <ac:spMk id="18" creationId="{CC0AA08F-B77A-4A4E-A954-8B4890286CDE}"/>
          </ac:spMkLst>
        </pc:spChg>
        <pc:spChg chg="mod">
          <ac:chgData name="Mohamed Radwan" userId="4bcaa16d27b46600" providerId="LiveId" clId="{C07D4DB1-7BD2-4775-84A1-23B035FAC74F}" dt="2020-06-22T07:08:30.302" v="164" actId="465"/>
          <ac:spMkLst>
            <pc:docMk/>
            <pc:sldMk cId="281149951" sldId="2076136263"/>
            <ac:spMk id="19" creationId="{2E41308A-A05D-E843-A275-12F0F924D037}"/>
          </ac:spMkLst>
        </pc:spChg>
        <pc:spChg chg="mod">
          <ac:chgData name="Mohamed Radwan" userId="4bcaa16d27b46600" providerId="LiveId" clId="{C07D4DB1-7BD2-4775-84A1-23B035FAC74F}" dt="2020-06-22T07:08:30.302" v="164" actId="465"/>
          <ac:spMkLst>
            <pc:docMk/>
            <pc:sldMk cId="281149951" sldId="2076136263"/>
            <ac:spMk id="22" creationId="{93C9D1B8-4B96-43C1-B797-486605951D4C}"/>
          </ac:spMkLst>
        </pc:spChg>
        <pc:spChg chg="mod">
          <ac:chgData name="Mohamed Radwan" userId="4bcaa16d27b46600" providerId="LiveId" clId="{C07D4DB1-7BD2-4775-84A1-23B035FAC74F}" dt="2020-06-22T07:08:30.302" v="164" actId="465"/>
          <ac:spMkLst>
            <pc:docMk/>
            <pc:sldMk cId="281149951" sldId="2076136263"/>
            <ac:spMk id="23" creationId="{AC9BFBCA-DED0-4914-B362-7B45C754595B}"/>
          </ac:spMkLst>
        </pc:spChg>
        <pc:grpChg chg="mod">
          <ac:chgData name="Mohamed Radwan" userId="4bcaa16d27b46600" providerId="LiveId" clId="{C07D4DB1-7BD2-4775-84A1-23B035FAC74F}" dt="2020-06-22T07:08:30.302" v="164" actId="465"/>
          <ac:grpSpMkLst>
            <pc:docMk/>
            <pc:sldMk cId="281149951" sldId="2076136263"/>
            <ac:grpSpMk id="3" creationId="{0CBE78B7-1508-4DA7-B299-49A7A05A47A7}"/>
          </ac:grpSpMkLst>
        </pc:grpChg>
        <pc:grpChg chg="mod">
          <ac:chgData name="Mohamed Radwan" userId="4bcaa16d27b46600" providerId="LiveId" clId="{C07D4DB1-7BD2-4775-84A1-23B035FAC74F}" dt="2020-06-22T07:08:30.302" v="164" actId="465"/>
          <ac:grpSpMkLst>
            <pc:docMk/>
            <pc:sldMk cId="281149951" sldId="2076136263"/>
            <ac:grpSpMk id="4" creationId="{05451254-5912-4184-BA73-4E1D93B0BE14}"/>
          </ac:grpSpMkLst>
        </pc:grpChg>
        <pc:grpChg chg="mod">
          <ac:chgData name="Mohamed Radwan" userId="4bcaa16d27b46600" providerId="LiveId" clId="{C07D4DB1-7BD2-4775-84A1-23B035FAC74F}" dt="2020-06-22T07:08:30.302" v="164" actId="465"/>
          <ac:grpSpMkLst>
            <pc:docMk/>
            <pc:sldMk cId="281149951" sldId="2076136263"/>
            <ac:grpSpMk id="5" creationId="{21E0A17B-7ABE-42F6-8F02-646BAB3F02CD}"/>
          </ac:grpSpMkLst>
        </pc:grpChg>
        <pc:grpChg chg="mod">
          <ac:chgData name="Mohamed Radwan" userId="4bcaa16d27b46600" providerId="LiveId" clId="{C07D4DB1-7BD2-4775-84A1-23B035FAC74F}" dt="2020-06-22T07:08:30.302" v="164" actId="465"/>
          <ac:grpSpMkLst>
            <pc:docMk/>
            <pc:sldMk cId="281149951" sldId="2076136263"/>
            <ac:grpSpMk id="6" creationId="{DCF33AE6-3644-40DE-8378-9C06EB9810B4}"/>
          </ac:grpSpMkLst>
        </pc:grpChg>
        <pc:grpChg chg="mod">
          <ac:chgData name="Mohamed Radwan" userId="4bcaa16d27b46600" providerId="LiveId" clId="{C07D4DB1-7BD2-4775-84A1-23B035FAC74F}" dt="2020-06-22T07:08:30.302" v="164" actId="465"/>
          <ac:grpSpMkLst>
            <pc:docMk/>
            <pc:sldMk cId="281149951" sldId="2076136263"/>
            <ac:grpSpMk id="20" creationId="{49E2A1D9-378B-4318-B3D9-57D3F1FE0EA5}"/>
          </ac:grpSpMkLst>
        </pc:grpChg>
        <pc:grpChg chg="mod">
          <ac:chgData name="Mohamed Radwan" userId="4bcaa16d27b46600" providerId="LiveId" clId="{C07D4DB1-7BD2-4775-84A1-23B035FAC74F}" dt="2020-06-22T07:08:30.302" v="164" actId="465"/>
          <ac:grpSpMkLst>
            <pc:docMk/>
            <pc:sldMk cId="281149951" sldId="2076136263"/>
            <ac:grpSpMk id="21" creationId="{0CDC9CF1-3622-4DDF-A29E-30E55C0EDACB}"/>
          </ac:grpSpMkLst>
        </pc:grpChg>
      </pc:sldChg>
      <pc:sldChg chg="addSp delSp modSp">
        <pc:chgData name="Mohamed Radwan" userId="4bcaa16d27b46600" providerId="LiveId" clId="{C07D4DB1-7BD2-4775-84A1-23B035FAC74F}" dt="2020-06-22T07:50:05.121" v="219"/>
        <pc:sldMkLst>
          <pc:docMk/>
          <pc:sldMk cId="889914686" sldId="2076136408"/>
        </pc:sldMkLst>
        <pc:picChg chg="add del mod">
          <ac:chgData name="Mohamed Radwan" userId="4bcaa16d27b46600" providerId="LiveId" clId="{C07D4DB1-7BD2-4775-84A1-23B035FAC74F}" dt="2020-06-22T07:50:05.121" v="219"/>
          <ac:picMkLst>
            <pc:docMk/>
            <pc:sldMk cId="889914686" sldId="2076136408"/>
            <ac:picMk id="30" creationId="{B164C43A-1B65-4F37-A248-AF050A3D2A5F}"/>
          </ac:picMkLst>
        </pc:picChg>
      </pc:sldChg>
      <pc:sldChg chg="del">
        <pc:chgData name="Mohamed Radwan" userId="4bcaa16d27b46600" providerId="LiveId" clId="{C07D4DB1-7BD2-4775-84A1-23B035FAC74F}" dt="2020-06-22T06:41:27.227" v="65" actId="47"/>
        <pc:sldMkLst>
          <pc:docMk/>
          <pc:sldMk cId="3482553117" sldId="2076136438"/>
        </pc:sldMkLst>
      </pc:sldChg>
      <pc:sldChg chg="modSp">
        <pc:chgData name="Mohamed Radwan" userId="4bcaa16d27b46600" providerId="LiveId" clId="{C07D4DB1-7BD2-4775-84A1-23B035FAC74F}" dt="2020-06-22T08:02:40.155" v="245"/>
        <pc:sldMkLst>
          <pc:docMk/>
          <pc:sldMk cId="1783660715" sldId="2076136994"/>
        </pc:sldMkLst>
        <pc:spChg chg="mod">
          <ac:chgData name="Mohamed Radwan" userId="4bcaa16d27b46600" providerId="LiveId" clId="{C07D4DB1-7BD2-4775-84A1-23B035FAC74F}" dt="2020-06-22T08:02:40.155" v="245"/>
          <ac:spMkLst>
            <pc:docMk/>
            <pc:sldMk cId="1783660715" sldId="2076136994"/>
            <ac:spMk id="2" creationId="{AAF12876-D394-44DD-ACFF-DA53207EA100}"/>
          </ac:spMkLst>
        </pc:spChg>
      </pc:sldChg>
      <pc:sldChg chg="modSp">
        <pc:chgData name="Mohamed Radwan" userId="4bcaa16d27b46600" providerId="LiveId" clId="{C07D4DB1-7BD2-4775-84A1-23B035FAC74F}" dt="2020-06-22T06:57:46.882" v="98"/>
        <pc:sldMkLst>
          <pc:docMk/>
          <pc:sldMk cId="2145243592" sldId="2076137068"/>
        </pc:sldMkLst>
        <pc:spChg chg="mod">
          <ac:chgData name="Mohamed Radwan" userId="4bcaa16d27b46600" providerId="LiveId" clId="{C07D4DB1-7BD2-4775-84A1-23B035FAC74F}" dt="2020-06-22T06:57:46.882" v="98"/>
          <ac:spMkLst>
            <pc:docMk/>
            <pc:sldMk cId="2145243592" sldId="2076137068"/>
            <ac:spMk id="4" creationId="{C5C5C853-1963-40FF-87C9-C2B39F5D0A1C}"/>
          </ac:spMkLst>
        </pc:spChg>
      </pc:sldChg>
      <pc:sldChg chg="modSp">
        <pc:chgData name="Mohamed Radwan" userId="4bcaa16d27b46600" providerId="LiveId" clId="{C07D4DB1-7BD2-4775-84A1-23B035FAC74F}" dt="2020-06-22T07:02:11.592" v="115"/>
        <pc:sldMkLst>
          <pc:docMk/>
          <pc:sldMk cId="3672746109" sldId="2076137101"/>
        </pc:sldMkLst>
        <pc:spChg chg="mod">
          <ac:chgData name="Mohamed Radwan" userId="4bcaa16d27b46600" providerId="LiveId" clId="{C07D4DB1-7BD2-4775-84A1-23B035FAC74F}" dt="2020-06-22T07:02:11.592" v="115"/>
          <ac:spMkLst>
            <pc:docMk/>
            <pc:sldMk cId="3672746109" sldId="2076137101"/>
            <ac:spMk id="2" creationId="{AAF12876-D394-44DD-ACFF-DA53207EA100}"/>
          </ac:spMkLst>
        </pc:spChg>
      </pc:sldChg>
      <pc:sldChg chg="modSp">
        <pc:chgData name="Mohamed Radwan" userId="4bcaa16d27b46600" providerId="LiveId" clId="{C07D4DB1-7BD2-4775-84A1-23B035FAC74F}" dt="2020-06-22T07:04:33.778" v="135" actId="20577"/>
        <pc:sldMkLst>
          <pc:docMk/>
          <pc:sldMk cId="1022931452" sldId="2076137118"/>
        </pc:sldMkLst>
        <pc:spChg chg="mod">
          <ac:chgData name="Mohamed Radwan" userId="4bcaa16d27b46600" providerId="LiveId" clId="{C07D4DB1-7BD2-4775-84A1-23B035FAC74F}" dt="2020-06-22T07:04:33.778" v="135" actId="20577"/>
          <ac:spMkLst>
            <pc:docMk/>
            <pc:sldMk cId="1022931452" sldId="2076137118"/>
            <ac:spMk id="4" creationId="{C5C5C853-1963-40FF-87C9-C2B39F5D0A1C}"/>
          </ac:spMkLst>
        </pc:spChg>
      </pc:sldChg>
      <pc:sldChg chg="modSp">
        <pc:chgData name="Mohamed Radwan" userId="4bcaa16d27b46600" providerId="LiveId" clId="{C07D4DB1-7BD2-4775-84A1-23B035FAC74F}" dt="2020-06-22T07:51:43.614" v="234" actId="20577"/>
        <pc:sldMkLst>
          <pc:docMk/>
          <pc:sldMk cId="2173858515" sldId="2076137120"/>
        </pc:sldMkLst>
        <pc:spChg chg="mod">
          <ac:chgData name="Mohamed Radwan" userId="4bcaa16d27b46600" providerId="LiveId" clId="{C07D4DB1-7BD2-4775-84A1-23B035FAC74F}" dt="2020-06-22T07:51:43.614" v="234" actId="20577"/>
          <ac:spMkLst>
            <pc:docMk/>
            <pc:sldMk cId="2173858515" sldId="2076137120"/>
            <ac:spMk id="4" creationId="{C5C5C853-1963-40FF-87C9-C2B39F5D0A1C}"/>
          </ac:spMkLst>
        </pc:spChg>
      </pc:sldChg>
      <pc:sldChg chg="modSp">
        <pc:chgData name="Mohamed Radwan" userId="4bcaa16d27b46600" providerId="LiveId" clId="{C07D4DB1-7BD2-4775-84A1-23B035FAC74F}" dt="2020-06-22T07:09:06.629" v="174" actId="20577"/>
        <pc:sldMkLst>
          <pc:docMk/>
          <pc:sldMk cId="2598272321" sldId="2076137123"/>
        </pc:sldMkLst>
        <pc:spChg chg="mod">
          <ac:chgData name="Mohamed Radwan" userId="4bcaa16d27b46600" providerId="LiveId" clId="{C07D4DB1-7BD2-4775-84A1-23B035FAC74F}" dt="2020-06-22T07:09:06.629" v="174" actId="20577"/>
          <ac:spMkLst>
            <pc:docMk/>
            <pc:sldMk cId="2598272321" sldId="2076137123"/>
            <ac:spMk id="4" creationId="{C5C5C853-1963-40FF-87C9-C2B39F5D0A1C}"/>
          </ac:spMkLst>
        </pc:spChg>
      </pc:sldChg>
      <pc:sldChg chg="modSp mod">
        <pc:chgData name="Mohamed Radwan" userId="4bcaa16d27b46600" providerId="LiveId" clId="{C07D4DB1-7BD2-4775-84A1-23B035FAC74F}" dt="2020-06-22T07:44:19.622" v="185" actId="14100"/>
        <pc:sldMkLst>
          <pc:docMk/>
          <pc:sldMk cId="382789247" sldId="2076137125"/>
        </pc:sldMkLst>
        <pc:spChg chg="mod">
          <ac:chgData name="Mohamed Radwan" userId="4bcaa16d27b46600" providerId="LiveId" clId="{C07D4DB1-7BD2-4775-84A1-23B035FAC74F}" dt="2020-06-22T07:44:01.640" v="184" actId="20577"/>
          <ac:spMkLst>
            <pc:docMk/>
            <pc:sldMk cId="382789247" sldId="2076137125"/>
            <ac:spMk id="4" creationId="{C5C5C853-1963-40FF-87C9-C2B39F5D0A1C}"/>
          </ac:spMkLst>
        </pc:spChg>
        <pc:spChg chg="mod">
          <ac:chgData name="Mohamed Radwan" userId="4bcaa16d27b46600" providerId="LiveId" clId="{C07D4DB1-7BD2-4775-84A1-23B035FAC74F}" dt="2020-06-22T07:44:19.622" v="185" actId="14100"/>
          <ac:spMkLst>
            <pc:docMk/>
            <pc:sldMk cId="382789247" sldId="2076137125"/>
            <ac:spMk id="5" creationId="{F15DDBC8-5131-46AF-8C28-9325AA08E1E7}"/>
          </ac:spMkLst>
        </pc:spChg>
      </pc:sldChg>
      <pc:sldChg chg="modSp">
        <pc:chgData name="Mohamed Radwan" userId="4bcaa16d27b46600" providerId="LiveId" clId="{C07D4DB1-7BD2-4775-84A1-23B035FAC74F}" dt="2020-06-22T07:44:50.065" v="195" actId="20577"/>
        <pc:sldMkLst>
          <pc:docMk/>
          <pc:sldMk cId="450329435" sldId="2076137127"/>
        </pc:sldMkLst>
        <pc:spChg chg="mod">
          <ac:chgData name="Mohamed Radwan" userId="4bcaa16d27b46600" providerId="LiveId" clId="{C07D4DB1-7BD2-4775-84A1-23B035FAC74F}" dt="2020-06-22T07:44:50.065" v="195" actId="20577"/>
          <ac:spMkLst>
            <pc:docMk/>
            <pc:sldMk cId="450329435" sldId="2076137127"/>
            <ac:spMk id="4" creationId="{C5C5C853-1963-40FF-87C9-C2B39F5D0A1C}"/>
          </ac:spMkLst>
        </pc:spChg>
      </pc:sldChg>
      <pc:sldChg chg="modSp mod modAnim">
        <pc:chgData name="Mohamed Radwan" userId="4bcaa16d27b46600" providerId="LiveId" clId="{C07D4DB1-7BD2-4775-84A1-23B035FAC74F}" dt="2020-06-22T07:45:47.121" v="208" actId="14100"/>
        <pc:sldMkLst>
          <pc:docMk/>
          <pc:sldMk cId="330205402" sldId="2076137129"/>
        </pc:sldMkLst>
        <pc:spChg chg="mod">
          <ac:chgData name="Mohamed Radwan" userId="4bcaa16d27b46600" providerId="LiveId" clId="{C07D4DB1-7BD2-4775-84A1-23B035FAC74F}" dt="2020-06-22T07:45:40.142" v="207" actId="20577"/>
          <ac:spMkLst>
            <pc:docMk/>
            <pc:sldMk cId="330205402" sldId="2076137129"/>
            <ac:spMk id="4" creationId="{C5C5C853-1963-40FF-87C9-C2B39F5D0A1C}"/>
          </ac:spMkLst>
        </pc:spChg>
        <pc:spChg chg="mod">
          <ac:chgData name="Mohamed Radwan" userId="4bcaa16d27b46600" providerId="LiveId" clId="{C07D4DB1-7BD2-4775-84A1-23B035FAC74F}" dt="2020-06-22T07:45:47.121" v="208" actId="14100"/>
          <ac:spMkLst>
            <pc:docMk/>
            <pc:sldMk cId="330205402" sldId="2076137129"/>
            <ac:spMk id="5" creationId="{F15DDBC8-5131-46AF-8C28-9325AA08E1E7}"/>
          </ac:spMkLst>
        </pc:spChg>
      </pc:sldChg>
      <pc:sldChg chg="modSp">
        <pc:chgData name="Mohamed Radwan" userId="4bcaa16d27b46600" providerId="LiveId" clId="{C07D4DB1-7BD2-4775-84A1-23B035FAC74F}" dt="2020-06-22T07:47:39.086" v="217" actId="20577"/>
        <pc:sldMkLst>
          <pc:docMk/>
          <pc:sldMk cId="2001849424" sldId="2076137131"/>
        </pc:sldMkLst>
        <pc:spChg chg="mod">
          <ac:chgData name="Mohamed Radwan" userId="4bcaa16d27b46600" providerId="LiveId" clId="{C07D4DB1-7BD2-4775-84A1-23B035FAC74F}" dt="2020-06-22T07:47:39.086" v="217" actId="20577"/>
          <ac:spMkLst>
            <pc:docMk/>
            <pc:sldMk cId="2001849424" sldId="2076137131"/>
            <ac:spMk id="4" creationId="{C5C5C853-1963-40FF-87C9-C2B39F5D0A1C}"/>
          </ac:spMkLst>
        </pc:spChg>
      </pc:sldChg>
      <pc:sldChg chg="modSp">
        <pc:chgData name="Mohamed Radwan" userId="4bcaa16d27b46600" providerId="LiveId" clId="{C07D4DB1-7BD2-4775-84A1-23B035FAC74F}" dt="2020-06-22T07:02:34.103" v="123"/>
        <pc:sldMkLst>
          <pc:docMk/>
          <pc:sldMk cId="3280907327" sldId="2076137141"/>
        </pc:sldMkLst>
        <pc:spChg chg="mod">
          <ac:chgData name="Mohamed Radwan" userId="4bcaa16d27b46600" providerId="LiveId" clId="{C07D4DB1-7BD2-4775-84A1-23B035FAC74F}" dt="2020-06-22T07:02:34.103" v="123"/>
          <ac:spMkLst>
            <pc:docMk/>
            <pc:sldMk cId="3280907327" sldId="2076137141"/>
            <ac:spMk id="2" creationId="{AAF12876-D394-44DD-ACFF-DA53207EA100}"/>
          </ac:spMkLst>
        </pc:spChg>
      </pc:sldChg>
      <pc:sldChg chg="addSp modSp mod modNotesTx">
        <pc:chgData name="Mohamed Radwan" userId="4bcaa16d27b46600" providerId="LiveId" clId="{C07D4DB1-7BD2-4775-84A1-23B035FAC74F}" dt="2020-06-22T06:50:44.328" v="78" actId="465"/>
        <pc:sldMkLst>
          <pc:docMk/>
          <pc:sldMk cId="2059773729" sldId="2076137147"/>
        </pc:sldMkLst>
        <pc:spChg chg="mod">
          <ac:chgData name="Mohamed Radwan" userId="4bcaa16d27b46600" providerId="LiveId" clId="{C07D4DB1-7BD2-4775-84A1-23B035FAC74F}" dt="2020-06-22T06:50:44.328" v="78" actId="465"/>
          <ac:spMkLst>
            <pc:docMk/>
            <pc:sldMk cId="2059773729" sldId="2076137147"/>
            <ac:spMk id="13" creationId="{7A1C38A5-B618-4B2D-8689-41B72CC8EB13}"/>
          </ac:spMkLst>
        </pc:spChg>
        <pc:spChg chg="mod">
          <ac:chgData name="Mohamed Radwan" userId="4bcaa16d27b46600" providerId="LiveId" clId="{C07D4DB1-7BD2-4775-84A1-23B035FAC74F}" dt="2020-06-22T06:50:44.328" v="78" actId="465"/>
          <ac:spMkLst>
            <pc:docMk/>
            <pc:sldMk cId="2059773729" sldId="2076137147"/>
            <ac:spMk id="14" creationId="{894EBA16-27B5-48F4-AD59-CC0CBEA148C5}"/>
          </ac:spMkLst>
        </pc:spChg>
        <pc:spChg chg="mod">
          <ac:chgData name="Mohamed Radwan" userId="4bcaa16d27b46600" providerId="LiveId" clId="{C07D4DB1-7BD2-4775-84A1-23B035FAC74F}" dt="2020-06-22T06:50:13.792" v="77" actId="20577"/>
          <ac:spMkLst>
            <pc:docMk/>
            <pc:sldMk cId="2059773729" sldId="2076137147"/>
            <ac:spMk id="18" creationId="{B11A6BF4-57DD-4724-BDBA-0201FD6A556A}"/>
          </ac:spMkLst>
        </pc:spChg>
        <pc:spChg chg="mod">
          <ac:chgData name="Mohamed Radwan" userId="4bcaa16d27b46600" providerId="LiveId" clId="{C07D4DB1-7BD2-4775-84A1-23B035FAC74F}" dt="2020-06-22T06:50:05.425" v="66" actId="571"/>
          <ac:spMkLst>
            <pc:docMk/>
            <pc:sldMk cId="2059773729" sldId="2076137147"/>
            <ac:spMk id="20" creationId="{4096C447-1BF1-43F9-A0B4-E486A5976169}"/>
          </ac:spMkLst>
        </pc:spChg>
        <pc:spChg chg="mod">
          <ac:chgData name="Mohamed Radwan" userId="4bcaa16d27b46600" providerId="LiveId" clId="{C07D4DB1-7BD2-4775-84A1-23B035FAC74F}" dt="2020-06-22T06:50:44.328" v="78" actId="465"/>
          <ac:spMkLst>
            <pc:docMk/>
            <pc:sldMk cId="2059773729" sldId="2076137147"/>
            <ac:spMk id="32" creationId="{5580324C-8F09-42D3-BA12-283D53271E2A}"/>
          </ac:spMkLst>
        </pc:spChg>
        <pc:spChg chg="mod">
          <ac:chgData name="Mohamed Radwan" userId="4bcaa16d27b46600" providerId="LiveId" clId="{C07D4DB1-7BD2-4775-84A1-23B035FAC74F}" dt="2020-06-22T06:50:44.328" v="78" actId="465"/>
          <ac:spMkLst>
            <pc:docMk/>
            <pc:sldMk cId="2059773729" sldId="2076137147"/>
            <ac:spMk id="33" creationId="{FF3BF874-3D4D-4CE7-9068-8B8C075EE691}"/>
          </ac:spMkLst>
        </pc:spChg>
        <pc:grpChg chg="add mod">
          <ac:chgData name="Mohamed Radwan" userId="4bcaa16d27b46600" providerId="LiveId" clId="{C07D4DB1-7BD2-4775-84A1-23B035FAC74F}" dt="2020-06-22T06:50:44.328" v="78" actId="465"/>
          <ac:grpSpMkLst>
            <pc:docMk/>
            <pc:sldMk cId="2059773729" sldId="2076137147"/>
            <ac:grpSpMk id="12" creationId="{CBDED63A-913B-4531-947E-3EBECE5F1939}"/>
          </ac:grpSpMkLst>
        </pc:grpChg>
        <pc:grpChg chg="add mod">
          <ac:chgData name="Mohamed Radwan" userId="4bcaa16d27b46600" providerId="LiveId" clId="{C07D4DB1-7BD2-4775-84A1-23B035FAC74F}" dt="2020-06-22T06:50:44.328" v="78" actId="465"/>
          <ac:grpSpMkLst>
            <pc:docMk/>
            <pc:sldMk cId="2059773729" sldId="2076137147"/>
            <ac:grpSpMk id="17" creationId="{3DA5F940-B9DA-4088-B0C0-71F131AF5535}"/>
          </ac:grpSpMkLst>
        </pc:grpChg>
        <pc:grpChg chg="mod">
          <ac:chgData name="Mohamed Radwan" userId="4bcaa16d27b46600" providerId="LiveId" clId="{C07D4DB1-7BD2-4775-84A1-23B035FAC74F}" dt="2020-06-22T06:50:44.328" v="78" actId="465"/>
          <ac:grpSpMkLst>
            <pc:docMk/>
            <pc:sldMk cId="2059773729" sldId="2076137147"/>
            <ac:grpSpMk id="25" creationId="{98F7E8DA-9401-410D-A4D4-8D7D83998881}"/>
          </ac:grpSpMkLst>
        </pc:grpChg>
        <pc:grpChg chg="mod">
          <ac:chgData name="Mohamed Radwan" userId="4bcaa16d27b46600" providerId="LiveId" clId="{C07D4DB1-7BD2-4775-84A1-23B035FAC74F}" dt="2020-06-22T06:50:44.328" v="78" actId="465"/>
          <ac:grpSpMkLst>
            <pc:docMk/>
            <pc:sldMk cId="2059773729" sldId="2076137147"/>
            <ac:grpSpMk id="31" creationId="{87F78897-AF36-4E99-B0A8-9BC240469845}"/>
          </ac:grpSpMkLst>
        </pc:grpChg>
      </pc:sldChg>
      <pc:sldChg chg="modSp mod">
        <pc:chgData name="Mohamed Radwan" userId="4bcaa16d27b46600" providerId="LiveId" clId="{C07D4DB1-7BD2-4775-84A1-23B035FAC74F}" dt="2020-06-22T07:52:06.524" v="236" actId="14100"/>
        <pc:sldMkLst>
          <pc:docMk/>
          <pc:sldMk cId="176287242" sldId="2076137199"/>
        </pc:sldMkLst>
        <pc:spChg chg="mod">
          <ac:chgData name="Mohamed Radwan" userId="4bcaa16d27b46600" providerId="LiveId" clId="{C07D4DB1-7BD2-4775-84A1-23B035FAC74F}" dt="2020-06-22T07:52:06.524" v="236" actId="14100"/>
          <ac:spMkLst>
            <pc:docMk/>
            <pc:sldMk cId="176287242" sldId="2076137199"/>
            <ac:spMk id="26" creationId="{77557EE4-F19F-47C7-942E-D1B16A331977}"/>
          </ac:spMkLst>
        </pc:spChg>
        <pc:picChg chg="mod">
          <ac:chgData name="Mohamed Radwan" userId="4bcaa16d27b46600" providerId="LiveId" clId="{C07D4DB1-7BD2-4775-84A1-23B035FAC74F}" dt="2020-06-22T07:50:35.786" v="220" actId="14826"/>
          <ac:picMkLst>
            <pc:docMk/>
            <pc:sldMk cId="176287242" sldId="2076137199"/>
            <ac:picMk id="9" creationId="{00658051-A5EC-4808-9B59-E151858D6AC8}"/>
          </ac:picMkLst>
        </pc:picChg>
      </pc:sldChg>
      <pc:sldChg chg="modSp mod">
        <pc:chgData name="Mohamed Radwan" userId="4bcaa16d27b46600" providerId="LiveId" clId="{C07D4DB1-7BD2-4775-84A1-23B035FAC74F}" dt="2020-06-22T07:52:22.727" v="238" actId="14100"/>
        <pc:sldMkLst>
          <pc:docMk/>
          <pc:sldMk cId="2362975428" sldId="2076137202"/>
        </pc:sldMkLst>
        <pc:spChg chg="mod">
          <ac:chgData name="Mohamed Radwan" userId="4bcaa16d27b46600" providerId="LiveId" clId="{C07D4DB1-7BD2-4775-84A1-23B035FAC74F}" dt="2020-06-22T07:52:22.727" v="238" actId="14100"/>
          <ac:spMkLst>
            <pc:docMk/>
            <pc:sldMk cId="2362975428" sldId="2076137202"/>
            <ac:spMk id="26" creationId="{77557EE4-F19F-47C7-942E-D1B16A331977}"/>
          </ac:spMkLst>
        </pc:spChg>
        <pc:picChg chg="mod">
          <ac:chgData name="Mohamed Radwan" userId="4bcaa16d27b46600" providerId="LiveId" clId="{C07D4DB1-7BD2-4775-84A1-23B035FAC74F}" dt="2020-06-22T07:50:43.850" v="221" actId="14826"/>
          <ac:picMkLst>
            <pc:docMk/>
            <pc:sldMk cId="2362975428" sldId="2076137202"/>
            <ac:picMk id="11" creationId="{42B977F1-55D4-4B12-922D-41140E3333A2}"/>
          </ac:picMkLst>
        </pc:picChg>
      </pc:sldChg>
      <pc:sldChg chg="modSp mod">
        <pc:chgData name="Mohamed Radwan" userId="4bcaa16d27b46600" providerId="LiveId" clId="{C07D4DB1-7BD2-4775-84A1-23B035FAC74F}" dt="2020-06-22T07:52:46.230" v="240" actId="14100"/>
        <pc:sldMkLst>
          <pc:docMk/>
          <pc:sldMk cId="2584200074" sldId="2076137205"/>
        </pc:sldMkLst>
        <pc:spChg chg="mod">
          <ac:chgData name="Mohamed Radwan" userId="4bcaa16d27b46600" providerId="LiveId" clId="{C07D4DB1-7BD2-4775-84A1-23B035FAC74F}" dt="2020-06-22T07:52:46.230" v="240" actId="14100"/>
          <ac:spMkLst>
            <pc:docMk/>
            <pc:sldMk cId="2584200074" sldId="2076137205"/>
            <ac:spMk id="26" creationId="{77557EE4-F19F-47C7-942E-D1B16A331977}"/>
          </ac:spMkLst>
        </pc:spChg>
        <pc:picChg chg="mod">
          <ac:chgData name="Mohamed Radwan" userId="4bcaa16d27b46600" providerId="LiveId" clId="{C07D4DB1-7BD2-4775-84A1-23B035FAC74F}" dt="2020-06-22T07:50:51.744" v="222" actId="14826"/>
          <ac:picMkLst>
            <pc:docMk/>
            <pc:sldMk cId="2584200074" sldId="2076137205"/>
            <ac:picMk id="9" creationId="{F755009C-8D89-41E1-81F8-348C60BB8471}"/>
          </ac:picMkLst>
        </pc:picChg>
      </pc:sldChg>
      <pc:sldChg chg="modSp mod">
        <pc:chgData name="Mohamed Radwan" userId="4bcaa16d27b46600" providerId="LiveId" clId="{C07D4DB1-7BD2-4775-84A1-23B035FAC74F}" dt="2020-06-22T07:52:57.843" v="242" actId="14100"/>
        <pc:sldMkLst>
          <pc:docMk/>
          <pc:sldMk cId="843761929" sldId="2076137208"/>
        </pc:sldMkLst>
        <pc:spChg chg="mod">
          <ac:chgData name="Mohamed Radwan" userId="4bcaa16d27b46600" providerId="LiveId" clId="{C07D4DB1-7BD2-4775-84A1-23B035FAC74F}" dt="2020-06-22T07:52:57.843" v="242" actId="14100"/>
          <ac:spMkLst>
            <pc:docMk/>
            <pc:sldMk cId="843761929" sldId="2076137208"/>
            <ac:spMk id="26" creationId="{77557EE4-F19F-47C7-942E-D1B16A331977}"/>
          </ac:spMkLst>
        </pc:spChg>
        <pc:picChg chg="mod">
          <ac:chgData name="Mohamed Radwan" userId="4bcaa16d27b46600" providerId="LiveId" clId="{C07D4DB1-7BD2-4775-84A1-23B035FAC74F}" dt="2020-06-22T07:50:59.156" v="223" actId="14826"/>
          <ac:picMkLst>
            <pc:docMk/>
            <pc:sldMk cId="843761929" sldId="2076137208"/>
            <ac:picMk id="12" creationId="{D9E618B9-2BA4-4EAA-BBFB-B34F7E5E1956}"/>
          </ac:picMkLst>
        </pc:picChg>
      </pc:sldChg>
      <pc:sldChg chg="modSp mod">
        <pc:chgData name="Mohamed Radwan" userId="4bcaa16d27b46600" providerId="LiveId" clId="{C07D4DB1-7BD2-4775-84A1-23B035FAC74F}" dt="2020-06-22T07:53:22.585" v="244" actId="14100"/>
        <pc:sldMkLst>
          <pc:docMk/>
          <pc:sldMk cId="4092883519" sldId="2076137211"/>
        </pc:sldMkLst>
        <pc:spChg chg="mod">
          <ac:chgData name="Mohamed Radwan" userId="4bcaa16d27b46600" providerId="LiveId" clId="{C07D4DB1-7BD2-4775-84A1-23B035FAC74F}" dt="2020-06-22T07:53:22.585" v="244" actId="14100"/>
          <ac:spMkLst>
            <pc:docMk/>
            <pc:sldMk cId="4092883519" sldId="2076137211"/>
            <ac:spMk id="26" creationId="{77557EE4-F19F-47C7-942E-D1B16A331977}"/>
          </ac:spMkLst>
        </pc:spChg>
        <pc:picChg chg="mod">
          <ac:chgData name="Mohamed Radwan" userId="4bcaa16d27b46600" providerId="LiveId" clId="{C07D4DB1-7BD2-4775-84A1-23B035FAC74F}" dt="2020-06-22T07:51:06.422" v="224" actId="14826"/>
          <ac:picMkLst>
            <pc:docMk/>
            <pc:sldMk cId="4092883519" sldId="2076137211"/>
            <ac:picMk id="10" creationId="{018E11D2-47BC-4F91-AA09-BFAB8E50900A}"/>
          </ac:picMkLst>
        </pc:picChg>
      </pc:sldChg>
      <pc:sldChg chg="modSp mod">
        <pc:chgData name="Mohamed Radwan" userId="4bcaa16d27b46600" providerId="LiveId" clId="{C07D4DB1-7BD2-4775-84A1-23B035FAC74F}" dt="2020-06-21T20:58:23.386" v="15" actId="20577"/>
        <pc:sldMkLst>
          <pc:docMk/>
          <pc:sldMk cId="416142671" sldId="2076137217"/>
        </pc:sldMkLst>
        <pc:spChg chg="mod">
          <ac:chgData name="Mohamed Radwan" userId="4bcaa16d27b46600" providerId="LiveId" clId="{C07D4DB1-7BD2-4775-84A1-23B035FAC74F}" dt="2020-06-21T20:58:23.386" v="15" actId="20577"/>
          <ac:spMkLst>
            <pc:docMk/>
            <pc:sldMk cId="416142671" sldId="2076137217"/>
            <ac:spMk id="2" creationId="{00000000-0000-0000-0000-000000000000}"/>
          </ac:spMkLst>
        </pc:spChg>
      </pc:sldChg>
      <pc:sldChg chg="delSp modSp mod modNotesTx">
        <pc:chgData name="Mohamed Radwan" userId="4bcaa16d27b46600" providerId="LiveId" clId="{C07D4DB1-7BD2-4775-84A1-23B035FAC74F}" dt="2020-06-22T06:39:55.461" v="61" actId="6549"/>
        <pc:sldMkLst>
          <pc:docMk/>
          <pc:sldMk cId="2552605084" sldId="2076137220"/>
        </pc:sldMkLst>
        <pc:spChg chg="mod">
          <ac:chgData name="Mohamed Radwan" userId="4bcaa16d27b46600" providerId="LiveId" clId="{C07D4DB1-7BD2-4775-84A1-23B035FAC74F}" dt="2020-06-21T21:00:24.945" v="16"/>
          <ac:spMkLst>
            <pc:docMk/>
            <pc:sldMk cId="2552605084" sldId="2076137220"/>
            <ac:spMk id="16" creationId="{B5086A1D-C547-5341-A89A-EFF10392BC1A}"/>
          </ac:spMkLst>
        </pc:spChg>
        <pc:spChg chg="mod">
          <ac:chgData name="Mohamed Radwan" userId="4bcaa16d27b46600" providerId="LiveId" clId="{C07D4DB1-7BD2-4775-84A1-23B035FAC74F}" dt="2020-06-21T21:00:24.945" v="16"/>
          <ac:spMkLst>
            <pc:docMk/>
            <pc:sldMk cId="2552605084" sldId="2076137220"/>
            <ac:spMk id="19" creationId="{2E41308A-A05D-E843-A275-12F0F924D037}"/>
          </ac:spMkLst>
        </pc:spChg>
        <pc:spChg chg="mod">
          <ac:chgData name="Mohamed Radwan" userId="4bcaa16d27b46600" providerId="LiveId" clId="{C07D4DB1-7BD2-4775-84A1-23B035FAC74F}" dt="2020-06-21T21:02:38.989" v="20"/>
          <ac:spMkLst>
            <pc:docMk/>
            <pc:sldMk cId="2552605084" sldId="2076137220"/>
            <ac:spMk id="27" creationId="{6AA28449-4EE7-4DBA-B535-231B2A8658EE}"/>
          </ac:spMkLst>
        </pc:spChg>
        <pc:spChg chg="mod">
          <ac:chgData name="Mohamed Radwan" userId="4bcaa16d27b46600" providerId="LiveId" clId="{C07D4DB1-7BD2-4775-84A1-23B035FAC74F}" dt="2020-06-21T21:02:57.487" v="22" actId="6549"/>
          <ac:spMkLst>
            <pc:docMk/>
            <pc:sldMk cId="2552605084" sldId="2076137220"/>
            <ac:spMk id="32" creationId="{5580324C-8F09-42D3-BA12-283D53271E2A}"/>
          </ac:spMkLst>
        </pc:spChg>
        <pc:spChg chg="mod">
          <ac:chgData name="Mohamed Radwan" userId="4bcaa16d27b46600" providerId="LiveId" clId="{C07D4DB1-7BD2-4775-84A1-23B035FAC74F}" dt="2020-06-21T21:02:54.404" v="21"/>
          <ac:spMkLst>
            <pc:docMk/>
            <pc:sldMk cId="2552605084" sldId="2076137220"/>
            <ac:spMk id="33" creationId="{FF3BF874-3D4D-4CE7-9068-8B8C075EE691}"/>
          </ac:spMkLst>
        </pc:spChg>
        <pc:grpChg chg="mod">
          <ac:chgData name="Mohamed Radwan" userId="4bcaa16d27b46600" providerId="LiveId" clId="{C07D4DB1-7BD2-4775-84A1-23B035FAC74F}" dt="2020-06-21T21:00:24.945" v="16"/>
          <ac:grpSpMkLst>
            <pc:docMk/>
            <pc:sldMk cId="2552605084" sldId="2076137220"/>
            <ac:grpSpMk id="3" creationId="{0CBE78B7-1508-4DA7-B299-49A7A05A47A7}"/>
          </ac:grpSpMkLst>
        </pc:grpChg>
        <pc:grpChg chg="del mod">
          <ac:chgData name="Mohamed Radwan" userId="4bcaa16d27b46600" providerId="LiveId" clId="{C07D4DB1-7BD2-4775-84A1-23B035FAC74F}" dt="2020-06-21T21:03:33.195" v="23" actId="478"/>
          <ac:grpSpMkLst>
            <pc:docMk/>
            <pc:sldMk cId="2552605084" sldId="2076137220"/>
            <ac:grpSpMk id="12" creationId="{CBDED63A-913B-4531-947E-3EBECE5F1939}"/>
          </ac:grpSpMkLst>
        </pc:grpChg>
        <pc:grpChg chg="mod">
          <ac:chgData name="Mohamed Radwan" userId="4bcaa16d27b46600" providerId="LiveId" clId="{C07D4DB1-7BD2-4775-84A1-23B035FAC74F}" dt="2020-06-21T21:00:51.913" v="18" actId="1076"/>
          <ac:grpSpMkLst>
            <pc:docMk/>
            <pc:sldMk cId="2552605084" sldId="2076137220"/>
            <ac:grpSpMk id="25" creationId="{98F7E8DA-9401-410D-A4D4-8D7D83998881}"/>
          </ac:grpSpMkLst>
        </pc:grpChg>
        <pc:grpChg chg="mod">
          <ac:chgData name="Mohamed Radwan" userId="4bcaa16d27b46600" providerId="LiveId" clId="{C07D4DB1-7BD2-4775-84A1-23B035FAC74F}" dt="2020-06-21T21:02:54.404" v="21"/>
          <ac:grpSpMkLst>
            <pc:docMk/>
            <pc:sldMk cId="2552605084" sldId="2076137220"/>
            <ac:grpSpMk id="31" creationId="{87F78897-AF36-4E99-B0A8-9BC240469845}"/>
          </ac:grpSpMkLst>
        </pc:grpChg>
      </pc:sldChg>
      <pc:sldChg chg="add">
        <pc:chgData name="Mohamed Radwan" userId="4bcaa16d27b46600" providerId="LiveId" clId="{C07D4DB1-7BD2-4775-84A1-23B035FAC74F}" dt="2020-06-22T06:51:48.768" v="79"/>
        <pc:sldMkLst>
          <pc:docMk/>
          <pc:sldMk cId="3876039482" sldId="2076137221"/>
        </pc:sldMkLst>
      </pc:sldChg>
      <pc:sldChg chg="add del">
        <pc:chgData name="Mohamed Radwan" userId="4bcaa16d27b46600" providerId="LiveId" clId="{C07D4DB1-7BD2-4775-84A1-23B035FAC74F}" dt="2020-06-22T07:03:24.508" v="125" actId="47"/>
        <pc:sldMkLst>
          <pc:docMk/>
          <pc:sldMk cId="2920657970" sldId="2076137222"/>
        </pc:sldMkLst>
      </pc:sldChg>
    </pc:docChg>
  </pc:docChgLst>
  <pc:docChgLst>
    <pc:chgData name="Mahmoud Atallah" userId="e0675895-da86-4d50-b420-5ce90b3ce1d8" providerId="ADAL" clId="{60A89344-504C-4093-887D-5E8578185EF1}"/>
    <pc:docChg chg="undo redo custSel addSld delSld modSld sldOrd">
      <pc:chgData name="Mahmoud Atallah" userId="e0675895-da86-4d50-b420-5ce90b3ce1d8" providerId="ADAL" clId="{60A89344-504C-4093-887D-5E8578185EF1}" dt="2021-10-10T19:39:43.691" v="883"/>
      <pc:docMkLst>
        <pc:docMk/>
      </pc:docMkLst>
      <pc:sldChg chg="modSp">
        <pc:chgData name="Mahmoud Atallah" userId="e0675895-da86-4d50-b420-5ce90b3ce1d8" providerId="ADAL" clId="{60A89344-504C-4093-887D-5E8578185EF1}" dt="2021-10-10T18:28:39.702" v="53"/>
        <pc:sldMkLst>
          <pc:docMk/>
          <pc:sldMk cId="4015141423" sldId="268"/>
        </pc:sldMkLst>
        <pc:spChg chg="mod">
          <ac:chgData name="Mahmoud Atallah" userId="e0675895-da86-4d50-b420-5ce90b3ce1d8" providerId="ADAL" clId="{60A89344-504C-4093-887D-5E8578185EF1}" dt="2021-10-10T18:28:39.702" v="53"/>
          <ac:spMkLst>
            <pc:docMk/>
            <pc:sldMk cId="4015141423" sldId="268"/>
            <ac:spMk id="6" creationId="{F9CB73BB-2AA6-458F-9B0A-E987A051A35E}"/>
          </ac:spMkLst>
        </pc:spChg>
      </pc:sldChg>
      <pc:sldChg chg="modSp">
        <pc:chgData name="Mahmoud Atallah" userId="e0675895-da86-4d50-b420-5ce90b3ce1d8" providerId="ADAL" clId="{60A89344-504C-4093-887D-5E8578185EF1}" dt="2021-10-10T18:23:39.543" v="35"/>
        <pc:sldMkLst>
          <pc:docMk/>
          <pc:sldMk cId="4163190519" sldId="2102"/>
        </pc:sldMkLst>
        <pc:spChg chg="mod">
          <ac:chgData name="Mahmoud Atallah" userId="e0675895-da86-4d50-b420-5ce90b3ce1d8" providerId="ADAL" clId="{60A89344-504C-4093-887D-5E8578185EF1}" dt="2021-10-10T18:23:39.543" v="35"/>
          <ac:spMkLst>
            <pc:docMk/>
            <pc:sldMk cId="4163190519" sldId="2102"/>
            <ac:spMk id="4" creationId="{94869FA4-F82B-244E-8382-F310784D3708}"/>
          </ac:spMkLst>
        </pc:spChg>
        <pc:spChg chg="mod">
          <ac:chgData name="Mahmoud Atallah" userId="e0675895-da86-4d50-b420-5ce90b3ce1d8" providerId="ADAL" clId="{60A89344-504C-4093-887D-5E8578185EF1}" dt="2021-10-10T18:23:39.543" v="35"/>
          <ac:spMkLst>
            <pc:docMk/>
            <pc:sldMk cId="4163190519" sldId="2102"/>
            <ac:spMk id="5" creationId="{F1100CF6-58A8-1D49-9EEE-CFE3D9373409}"/>
          </ac:spMkLst>
        </pc:spChg>
        <pc:spChg chg="mod">
          <ac:chgData name="Mahmoud Atallah" userId="e0675895-da86-4d50-b420-5ce90b3ce1d8" providerId="ADAL" clId="{60A89344-504C-4093-887D-5E8578185EF1}" dt="2021-10-10T18:23:39.543" v="35"/>
          <ac:spMkLst>
            <pc:docMk/>
            <pc:sldMk cId="4163190519" sldId="2102"/>
            <ac:spMk id="6" creationId="{218A17C0-3327-A643-856A-291287E84A67}"/>
          </ac:spMkLst>
        </pc:spChg>
      </pc:sldChg>
      <pc:sldChg chg="modSp">
        <pc:chgData name="Mahmoud Atallah" userId="e0675895-da86-4d50-b420-5ce90b3ce1d8" providerId="ADAL" clId="{60A89344-504C-4093-887D-5E8578185EF1}" dt="2021-10-10T18:23:38.881" v="34"/>
        <pc:sldMkLst>
          <pc:docMk/>
          <pc:sldMk cId="1675538222" sldId="2126"/>
        </pc:sldMkLst>
        <pc:spChg chg="mod">
          <ac:chgData name="Mahmoud Atallah" userId="e0675895-da86-4d50-b420-5ce90b3ce1d8" providerId="ADAL" clId="{60A89344-504C-4093-887D-5E8578185EF1}" dt="2021-10-10T18:23:38.881" v="34"/>
          <ac:spMkLst>
            <pc:docMk/>
            <pc:sldMk cId="1675538222" sldId="2126"/>
            <ac:spMk id="6" creationId="{141887EF-ECF1-8C41-9B0E-3E27B4E8B8DA}"/>
          </ac:spMkLst>
        </pc:spChg>
        <pc:spChg chg="mod">
          <ac:chgData name="Mahmoud Atallah" userId="e0675895-da86-4d50-b420-5ce90b3ce1d8" providerId="ADAL" clId="{60A89344-504C-4093-887D-5E8578185EF1}" dt="2021-10-10T18:23:38.881" v="34"/>
          <ac:spMkLst>
            <pc:docMk/>
            <pc:sldMk cId="1675538222" sldId="2126"/>
            <ac:spMk id="7" creationId="{F0FE02AC-CF5B-BE45-839F-A919DD954AB2}"/>
          </ac:spMkLst>
        </pc:spChg>
        <pc:spChg chg="mod">
          <ac:chgData name="Mahmoud Atallah" userId="e0675895-da86-4d50-b420-5ce90b3ce1d8" providerId="ADAL" clId="{60A89344-504C-4093-887D-5E8578185EF1}" dt="2021-10-10T18:23:38.881" v="34"/>
          <ac:spMkLst>
            <pc:docMk/>
            <pc:sldMk cId="1675538222" sldId="2126"/>
            <ac:spMk id="8" creationId="{CB4336E1-871C-9641-B586-549E73AA56FF}"/>
          </ac:spMkLst>
        </pc:spChg>
        <pc:picChg chg="mod">
          <ac:chgData name="Mahmoud Atallah" userId="e0675895-da86-4d50-b420-5ce90b3ce1d8" providerId="ADAL" clId="{60A89344-504C-4093-887D-5E8578185EF1}" dt="2021-10-10T18:23:38.881" v="34"/>
          <ac:picMkLst>
            <pc:docMk/>
            <pc:sldMk cId="1675538222" sldId="2126"/>
            <ac:picMk id="14" creationId="{0E58BDE4-E499-7147-82D7-9325A04E5AA0}"/>
          </ac:picMkLst>
        </pc:picChg>
        <pc:picChg chg="mod">
          <ac:chgData name="Mahmoud Atallah" userId="e0675895-da86-4d50-b420-5ce90b3ce1d8" providerId="ADAL" clId="{60A89344-504C-4093-887D-5E8578185EF1}" dt="2021-10-10T18:23:38.881" v="34"/>
          <ac:picMkLst>
            <pc:docMk/>
            <pc:sldMk cId="1675538222" sldId="2126"/>
            <ac:picMk id="18" creationId="{F8AD184E-0110-A140-9F90-83BC062CF46B}"/>
          </ac:picMkLst>
        </pc:picChg>
        <pc:picChg chg="mod">
          <ac:chgData name="Mahmoud Atallah" userId="e0675895-da86-4d50-b420-5ce90b3ce1d8" providerId="ADAL" clId="{60A89344-504C-4093-887D-5E8578185EF1}" dt="2021-10-10T18:23:38.881" v="34"/>
          <ac:picMkLst>
            <pc:docMk/>
            <pc:sldMk cId="1675538222" sldId="2126"/>
            <ac:picMk id="20" creationId="{09EFE4E0-DBE3-D042-A768-21C7B503200C}"/>
          </ac:picMkLst>
        </pc:picChg>
      </pc:sldChg>
      <pc:sldChg chg="modSp">
        <pc:chgData name="Mahmoud Atallah" userId="e0675895-da86-4d50-b420-5ce90b3ce1d8" providerId="ADAL" clId="{60A89344-504C-4093-887D-5E8578185EF1}" dt="2021-10-10T18:23:38.346" v="33"/>
        <pc:sldMkLst>
          <pc:docMk/>
          <pc:sldMk cId="3373694829" sldId="2131"/>
        </pc:sldMkLst>
        <pc:spChg chg="mod">
          <ac:chgData name="Mahmoud Atallah" userId="e0675895-da86-4d50-b420-5ce90b3ce1d8" providerId="ADAL" clId="{60A89344-504C-4093-887D-5E8578185EF1}" dt="2021-10-10T18:23:38.346" v="33"/>
          <ac:spMkLst>
            <pc:docMk/>
            <pc:sldMk cId="3373694829" sldId="2131"/>
            <ac:spMk id="9" creationId="{FD7A979B-9640-4CF4-9EE1-0E601D545641}"/>
          </ac:spMkLst>
        </pc:spChg>
        <pc:spChg chg="mod">
          <ac:chgData name="Mahmoud Atallah" userId="e0675895-da86-4d50-b420-5ce90b3ce1d8" providerId="ADAL" clId="{60A89344-504C-4093-887D-5E8578185EF1}" dt="2021-10-10T18:23:38.346" v="33"/>
          <ac:spMkLst>
            <pc:docMk/>
            <pc:sldMk cId="3373694829" sldId="2131"/>
            <ac:spMk id="10" creationId="{CDA31E3E-5DCD-4C0A-A5C3-C99CC363D7C6}"/>
          </ac:spMkLst>
        </pc:spChg>
        <pc:spChg chg="mod">
          <ac:chgData name="Mahmoud Atallah" userId="e0675895-da86-4d50-b420-5ce90b3ce1d8" providerId="ADAL" clId="{60A89344-504C-4093-887D-5E8578185EF1}" dt="2021-10-10T18:23:38.346" v="33"/>
          <ac:spMkLst>
            <pc:docMk/>
            <pc:sldMk cId="3373694829" sldId="2131"/>
            <ac:spMk id="11" creationId="{439D97A7-9C51-458A-9306-58856052670E}"/>
          </ac:spMkLst>
        </pc:spChg>
      </pc:sldChg>
      <pc:sldChg chg="addSp delSp modSp mod ord modAnim">
        <pc:chgData name="Mahmoud Atallah" userId="e0675895-da86-4d50-b420-5ce90b3ce1d8" providerId="ADAL" clId="{60A89344-504C-4093-887D-5E8578185EF1}" dt="2021-10-10T19:39:43.691" v="883"/>
        <pc:sldMkLst>
          <pc:docMk/>
          <pc:sldMk cId="2310915020" sldId="2076137022"/>
        </pc:sldMkLst>
        <pc:spChg chg="mod">
          <ac:chgData name="Mahmoud Atallah" userId="e0675895-da86-4d50-b420-5ce90b3ce1d8" providerId="ADAL" clId="{60A89344-504C-4093-887D-5E8578185EF1}" dt="2021-10-10T18:54:22.766" v="485" actId="14100"/>
          <ac:spMkLst>
            <pc:docMk/>
            <pc:sldMk cId="2310915020" sldId="2076137022"/>
            <ac:spMk id="6" creationId="{F9CB73BB-2AA6-458F-9B0A-E987A051A35E}"/>
          </ac:spMkLst>
        </pc:spChg>
        <pc:spChg chg="mod">
          <ac:chgData name="Mahmoud Atallah" userId="e0675895-da86-4d50-b420-5ce90b3ce1d8" providerId="ADAL" clId="{60A89344-504C-4093-887D-5E8578185EF1}" dt="2021-10-10T19:34:13.171" v="865" actId="1037"/>
          <ac:spMkLst>
            <pc:docMk/>
            <pc:sldMk cId="2310915020" sldId="2076137022"/>
            <ac:spMk id="16" creationId="{8944A7FD-6FA6-4377-AE22-4494ACE2BECB}"/>
          </ac:spMkLst>
        </pc:spChg>
        <pc:spChg chg="mod">
          <ac:chgData name="Mahmoud Atallah" userId="e0675895-da86-4d50-b420-5ce90b3ce1d8" providerId="ADAL" clId="{60A89344-504C-4093-887D-5E8578185EF1}" dt="2021-10-10T19:34:13.171" v="865" actId="1037"/>
          <ac:spMkLst>
            <pc:docMk/>
            <pc:sldMk cId="2310915020" sldId="2076137022"/>
            <ac:spMk id="17" creationId="{B80237DC-5917-41A5-BB7B-DCA1D313F2DC}"/>
          </ac:spMkLst>
        </pc:spChg>
        <pc:spChg chg="mod">
          <ac:chgData name="Mahmoud Atallah" userId="e0675895-da86-4d50-b420-5ce90b3ce1d8" providerId="ADAL" clId="{60A89344-504C-4093-887D-5E8578185EF1}" dt="2021-10-10T19:38:10.173" v="881" actId="20577"/>
          <ac:spMkLst>
            <pc:docMk/>
            <pc:sldMk cId="2310915020" sldId="2076137022"/>
            <ac:spMk id="18" creationId="{7F53FD2E-9E63-4CE1-AC48-3A8A1692EC1B}"/>
          </ac:spMkLst>
        </pc:spChg>
        <pc:spChg chg="mod">
          <ac:chgData name="Mahmoud Atallah" userId="e0675895-da86-4d50-b420-5ce90b3ce1d8" providerId="ADAL" clId="{60A89344-504C-4093-887D-5E8578185EF1}" dt="2021-10-10T19:34:13.171" v="865" actId="1037"/>
          <ac:spMkLst>
            <pc:docMk/>
            <pc:sldMk cId="2310915020" sldId="2076137022"/>
            <ac:spMk id="20" creationId="{A91AC6E2-C3A2-4756-92CB-6A77C5545686}"/>
          </ac:spMkLst>
        </pc:spChg>
        <pc:spChg chg="mod">
          <ac:chgData name="Mahmoud Atallah" userId="e0675895-da86-4d50-b420-5ce90b3ce1d8" providerId="ADAL" clId="{60A89344-504C-4093-887D-5E8578185EF1}" dt="2021-10-10T19:34:13.171" v="865" actId="1037"/>
          <ac:spMkLst>
            <pc:docMk/>
            <pc:sldMk cId="2310915020" sldId="2076137022"/>
            <ac:spMk id="21" creationId="{6F85B586-4025-4128-83D5-F517C94A7EB7}"/>
          </ac:spMkLst>
        </pc:spChg>
        <pc:spChg chg="mod">
          <ac:chgData name="Mahmoud Atallah" userId="e0675895-da86-4d50-b420-5ce90b3ce1d8" providerId="ADAL" clId="{60A89344-504C-4093-887D-5E8578185EF1}" dt="2021-10-10T19:04:30.143" v="563" actId="6549"/>
          <ac:spMkLst>
            <pc:docMk/>
            <pc:sldMk cId="2310915020" sldId="2076137022"/>
            <ac:spMk id="23" creationId="{9575243A-0C05-4CBD-B910-8EBCA18B440B}"/>
          </ac:spMkLst>
        </pc:spChg>
        <pc:spChg chg="mod">
          <ac:chgData name="Mahmoud Atallah" userId="e0675895-da86-4d50-b420-5ce90b3ce1d8" providerId="ADAL" clId="{60A89344-504C-4093-887D-5E8578185EF1}" dt="2021-10-10T19:34:13.171" v="865" actId="1037"/>
          <ac:spMkLst>
            <pc:docMk/>
            <pc:sldMk cId="2310915020" sldId="2076137022"/>
            <ac:spMk id="25" creationId="{42930F90-3259-4880-A2D8-A9BCF56696CC}"/>
          </ac:spMkLst>
        </pc:spChg>
        <pc:spChg chg="mod">
          <ac:chgData name="Mahmoud Atallah" userId="e0675895-da86-4d50-b420-5ce90b3ce1d8" providerId="ADAL" clId="{60A89344-504C-4093-887D-5E8578185EF1}" dt="2021-10-10T19:34:13.171" v="865" actId="1037"/>
          <ac:spMkLst>
            <pc:docMk/>
            <pc:sldMk cId="2310915020" sldId="2076137022"/>
            <ac:spMk id="52" creationId="{BE3F6D1B-79D5-4749-AEE8-02E7CE99877E}"/>
          </ac:spMkLst>
        </pc:spChg>
        <pc:spChg chg="mod">
          <ac:chgData name="Mahmoud Atallah" userId="e0675895-da86-4d50-b420-5ce90b3ce1d8" providerId="ADAL" clId="{60A89344-504C-4093-887D-5E8578185EF1}" dt="2021-10-10T19:34:13.171" v="865" actId="1037"/>
          <ac:spMkLst>
            <pc:docMk/>
            <pc:sldMk cId="2310915020" sldId="2076137022"/>
            <ac:spMk id="53" creationId="{C1CE4BB8-A6F6-475D-903C-267813EBC800}"/>
          </ac:spMkLst>
        </pc:spChg>
        <pc:spChg chg="del">
          <ac:chgData name="Mahmoud Atallah" userId="e0675895-da86-4d50-b420-5ce90b3ce1d8" providerId="ADAL" clId="{60A89344-504C-4093-887D-5E8578185EF1}" dt="2021-10-10T18:49:55.757" v="419" actId="478"/>
          <ac:spMkLst>
            <pc:docMk/>
            <pc:sldMk cId="2310915020" sldId="2076137022"/>
            <ac:spMk id="54" creationId="{0E939029-D316-4E03-B16C-91E55B5731AC}"/>
          </ac:spMkLst>
        </pc:spChg>
        <pc:grpChg chg="mod">
          <ac:chgData name="Mahmoud Atallah" userId="e0675895-da86-4d50-b420-5ce90b3ce1d8" providerId="ADAL" clId="{60A89344-504C-4093-887D-5E8578185EF1}" dt="2021-10-10T19:34:13.171" v="865" actId="1037"/>
          <ac:grpSpMkLst>
            <pc:docMk/>
            <pc:sldMk cId="2310915020" sldId="2076137022"/>
            <ac:grpSpMk id="2" creationId="{825767FD-A22E-439D-893E-D2638C6799D9}"/>
          </ac:grpSpMkLst>
        </pc:grpChg>
        <pc:grpChg chg="mod">
          <ac:chgData name="Mahmoud Atallah" userId="e0675895-da86-4d50-b420-5ce90b3ce1d8" providerId="ADAL" clId="{60A89344-504C-4093-887D-5E8578185EF1}" dt="2021-10-10T19:34:13.171" v="865" actId="1037"/>
          <ac:grpSpMkLst>
            <pc:docMk/>
            <pc:sldMk cId="2310915020" sldId="2076137022"/>
            <ac:grpSpMk id="4" creationId="{DA073262-65FF-47CD-882D-BED5467632AF}"/>
          </ac:grpSpMkLst>
        </pc:grpChg>
        <pc:grpChg chg="mod">
          <ac:chgData name="Mahmoud Atallah" userId="e0675895-da86-4d50-b420-5ce90b3ce1d8" providerId="ADAL" clId="{60A89344-504C-4093-887D-5E8578185EF1}" dt="2021-10-10T19:34:13.171" v="865" actId="1037"/>
          <ac:grpSpMkLst>
            <pc:docMk/>
            <pc:sldMk cId="2310915020" sldId="2076137022"/>
            <ac:grpSpMk id="5" creationId="{031A952C-376D-4443-9CEB-54412797B6E0}"/>
          </ac:grpSpMkLst>
        </pc:grpChg>
        <pc:grpChg chg="mod">
          <ac:chgData name="Mahmoud Atallah" userId="e0675895-da86-4d50-b420-5ce90b3ce1d8" providerId="ADAL" clId="{60A89344-504C-4093-887D-5E8578185EF1}" dt="2021-10-10T19:34:13.171" v="865" actId="1037"/>
          <ac:grpSpMkLst>
            <pc:docMk/>
            <pc:sldMk cId="2310915020" sldId="2076137022"/>
            <ac:grpSpMk id="7" creationId="{380DB222-B42B-41AD-B70A-D3EC399A6C63}"/>
          </ac:grpSpMkLst>
        </pc:grpChg>
        <pc:picChg chg="add del">
          <ac:chgData name="Mahmoud Atallah" userId="e0675895-da86-4d50-b420-5ce90b3ce1d8" providerId="ADAL" clId="{60A89344-504C-4093-887D-5E8578185EF1}" dt="2021-10-10T18:37:07.861" v="182" actId="22"/>
          <ac:picMkLst>
            <pc:docMk/>
            <pc:sldMk cId="2310915020" sldId="2076137022"/>
            <ac:picMk id="9" creationId="{84801E33-F50A-4984-B972-7AAD1775ABFD}"/>
          </ac:picMkLst>
        </pc:picChg>
        <pc:picChg chg="add mod">
          <ac:chgData name="Mahmoud Atallah" userId="e0675895-da86-4d50-b420-5ce90b3ce1d8" providerId="ADAL" clId="{60A89344-504C-4093-887D-5E8578185EF1}" dt="2021-10-10T19:34:13.171" v="865" actId="1037"/>
          <ac:picMkLst>
            <pc:docMk/>
            <pc:sldMk cId="2310915020" sldId="2076137022"/>
            <ac:picMk id="11" creationId="{638F72D2-78F7-4B7C-B375-125F52024352}"/>
          </ac:picMkLst>
        </pc:picChg>
        <pc:picChg chg="add del mod">
          <ac:chgData name="Mahmoud Atallah" userId="e0675895-da86-4d50-b420-5ce90b3ce1d8" providerId="ADAL" clId="{60A89344-504C-4093-887D-5E8578185EF1}" dt="2021-10-10T18:46:18.231" v="378" actId="478"/>
          <ac:picMkLst>
            <pc:docMk/>
            <pc:sldMk cId="2310915020" sldId="2076137022"/>
            <ac:picMk id="12" creationId="{CDF12937-2502-4692-956F-4F2E9E7E410C}"/>
          </ac:picMkLst>
        </pc:picChg>
        <pc:picChg chg="del mod">
          <ac:chgData name="Mahmoud Atallah" userId="e0675895-da86-4d50-b420-5ce90b3ce1d8" providerId="ADAL" clId="{60A89344-504C-4093-887D-5E8578185EF1}" dt="2021-10-10T18:49:20.040" v="413" actId="478"/>
          <ac:picMkLst>
            <pc:docMk/>
            <pc:sldMk cId="2310915020" sldId="2076137022"/>
            <ac:picMk id="24" creationId="{F671C389-15D0-4928-878E-E3DFCD82F0DD}"/>
          </ac:picMkLst>
        </pc:picChg>
        <pc:picChg chg="mod">
          <ac:chgData name="Mahmoud Atallah" userId="e0675895-da86-4d50-b420-5ce90b3ce1d8" providerId="ADAL" clId="{60A89344-504C-4093-887D-5E8578185EF1}" dt="2021-10-10T19:34:13.171" v="865" actId="1037"/>
          <ac:picMkLst>
            <pc:docMk/>
            <pc:sldMk cId="2310915020" sldId="2076137022"/>
            <ac:picMk id="27" creationId="{3C2CD41D-C85E-496D-A78A-CBB5972B44AC}"/>
          </ac:picMkLst>
        </pc:picChg>
        <pc:picChg chg="add del mod">
          <ac:chgData name="Mahmoud Atallah" userId="e0675895-da86-4d50-b420-5ce90b3ce1d8" providerId="ADAL" clId="{60A89344-504C-4093-887D-5E8578185EF1}" dt="2021-10-10T18:40:54.511" v="258"/>
          <ac:picMkLst>
            <pc:docMk/>
            <pc:sldMk cId="2310915020" sldId="2076137022"/>
            <ac:picMk id="32" creationId="{B91F7D96-B9E4-48BF-810A-1F21DC7373D3}"/>
          </ac:picMkLst>
        </pc:picChg>
        <pc:picChg chg="add mod">
          <ac:chgData name="Mahmoud Atallah" userId="e0675895-da86-4d50-b420-5ce90b3ce1d8" providerId="ADAL" clId="{60A89344-504C-4093-887D-5E8578185EF1}" dt="2021-10-10T19:34:13.171" v="865" actId="1037"/>
          <ac:picMkLst>
            <pc:docMk/>
            <pc:sldMk cId="2310915020" sldId="2076137022"/>
            <ac:picMk id="34" creationId="{320B70AB-4D39-4A84-A3A7-A8F981DD5881}"/>
          </ac:picMkLst>
        </pc:picChg>
        <pc:picChg chg="mod">
          <ac:chgData name="Mahmoud Atallah" userId="e0675895-da86-4d50-b420-5ce90b3ce1d8" providerId="ADAL" clId="{60A89344-504C-4093-887D-5E8578185EF1}" dt="2021-10-10T19:34:13.171" v="865" actId="1037"/>
          <ac:picMkLst>
            <pc:docMk/>
            <pc:sldMk cId="2310915020" sldId="2076137022"/>
            <ac:picMk id="35" creationId="{5DB96EF2-85CB-48BB-B7C4-B76EF86BEB5B}"/>
          </ac:picMkLst>
        </pc:picChg>
        <pc:picChg chg="mod">
          <ac:chgData name="Mahmoud Atallah" userId="e0675895-da86-4d50-b420-5ce90b3ce1d8" providerId="ADAL" clId="{60A89344-504C-4093-887D-5E8578185EF1}" dt="2021-10-10T19:34:13.171" v="865" actId="1037"/>
          <ac:picMkLst>
            <pc:docMk/>
            <pc:sldMk cId="2310915020" sldId="2076137022"/>
            <ac:picMk id="36" creationId="{0A33E53D-08B5-48DD-AC58-C35FE5B90C1E}"/>
          </ac:picMkLst>
        </pc:picChg>
        <pc:picChg chg="mod">
          <ac:chgData name="Mahmoud Atallah" userId="e0675895-da86-4d50-b420-5ce90b3ce1d8" providerId="ADAL" clId="{60A89344-504C-4093-887D-5E8578185EF1}" dt="2021-10-10T19:34:13.171" v="865" actId="1037"/>
          <ac:picMkLst>
            <pc:docMk/>
            <pc:sldMk cId="2310915020" sldId="2076137022"/>
            <ac:picMk id="37" creationId="{C6BAC797-C113-41FC-863B-5140AEBEB23D}"/>
          </ac:picMkLst>
        </pc:picChg>
        <pc:picChg chg="mod">
          <ac:chgData name="Mahmoud Atallah" userId="e0675895-da86-4d50-b420-5ce90b3ce1d8" providerId="ADAL" clId="{60A89344-504C-4093-887D-5E8578185EF1}" dt="2021-10-10T19:34:13.171" v="865" actId="1037"/>
          <ac:picMkLst>
            <pc:docMk/>
            <pc:sldMk cId="2310915020" sldId="2076137022"/>
            <ac:picMk id="38" creationId="{74801C96-B327-40B7-AEF7-279F5CBE5D4F}"/>
          </ac:picMkLst>
        </pc:picChg>
        <pc:picChg chg="add mod">
          <ac:chgData name="Mahmoud Atallah" userId="e0675895-da86-4d50-b420-5ce90b3ce1d8" providerId="ADAL" clId="{60A89344-504C-4093-887D-5E8578185EF1}" dt="2021-10-10T19:34:13.171" v="865" actId="1037"/>
          <ac:picMkLst>
            <pc:docMk/>
            <pc:sldMk cId="2310915020" sldId="2076137022"/>
            <ac:picMk id="39" creationId="{41E0D261-54AC-4F79-93C2-E41377D18C61}"/>
          </ac:picMkLst>
        </pc:picChg>
        <pc:picChg chg="mod modCrop">
          <ac:chgData name="Mahmoud Atallah" userId="e0675895-da86-4d50-b420-5ce90b3ce1d8" providerId="ADAL" clId="{60A89344-504C-4093-887D-5E8578185EF1}" dt="2021-10-10T19:34:13.171" v="865" actId="1037"/>
          <ac:picMkLst>
            <pc:docMk/>
            <pc:sldMk cId="2310915020" sldId="2076137022"/>
            <ac:picMk id="55" creationId="{5C97C33A-E0FE-4A4F-AB96-5E6410EBBB40}"/>
          </ac:picMkLst>
        </pc:picChg>
        <pc:picChg chg="mod">
          <ac:chgData name="Mahmoud Atallah" userId="e0675895-da86-4d50-b420-5ce90b3ce1d8" providerId="ADAL" clId="{60A89344-504C-4093-887D-5E8578185EF1}" dt="2021-10-10T19:34:13.171" v="865" actId="1037"/>
          <ac:picMkLst>
            <pc:docMk/>
            <pc:sldMk cId="2310915020" sldId="2076137022"/>
            <ac:picMk id="56" creationId="{9FEA41AD-E659-46B2-B3D2-0EB80202B6AA}"/>
          </ac:picMkLst>
        </pc:picChg>
        <pc:picChg chg="add del mod">
          <ac:chgData name="Mahmoud Atallah" userId="e0675895-da86-4d50-b420-5ce90b3ce1d8" providerId="ADAL" clId="{60A89344-504C-4093-887D-5E8578185EF1}" dt="2021-10-10T18:39:39.729" v="238"/>
          <ac:picMkLst>
            <pc:docMk/>
            <pc:sldMk cId="2310915020" sldId="2076137022"/>
            <ac:picMk id="1026" creationId="{CDEF629F-0693-49B3-87C1-D70017E8AA69}"/>
          </ac:picMkLst>
        </pc:picChg>
        <pc:picChg chg="add del">
          <ac:chgData name="Mahmoud Atallah" userId="e0675895-da86-4d50-b420-5ce90b3ce1d8" providerId="ADAL" clId="{60A89344-504C-4093-887D-5E8578185EF1}" dt="2021-10-10T18:44:19.735" v="299"/>
          <ac:picMkLst>
            <pc:docMk/>
            <pc:sldMk cId="2310915020" sldId="2076137022"/>
            <ac:picMk id="1028" creationId="{552186DD-4DB0-4D80-A726-2593E91558C9}"/>
          </ac:picMkLst>
        </pc:picChg>
        <pc:picChg chg="add del">
          <ac:chgData name="Mahmoud Atallah" userId="e0675895-da86-4d50-b420-5ce90b3ce1d8" providerId="ADAL" clId="{60A89344-504C-4093-887D-5E8578185EF1}" dt="2021-10-10T18:49:53.926" v="418"/>
          <ac:picMkLst>
            <pc:docMk/>
            <pc:sldMk cId="2310915020" sldId="2076137022"/>
            <ac:picMk id="1030" creationId="{727B5277-7310-4F82-8513-97F07EC90703}"/>
          </ac:picMkLst>
        </pc:picChg>
        <pc:cxnChg chg="mod">
          <ac:chgData name="Mahmoud Atallah" userId="e0675895-da86-4d50-b420-5ce90b3ce1d8" providerId="ADAL" clId="{60A89344-504C-4093-887D-5E8578185EF1}" dt="2021-10-10T19:34:13.171" v="865" actId="1037"/>
          <ac:cxnSpMkLst>
            <pc:docMk/>
            <pc:sldMk cId="2310915020" sldId="2076137022"/>
            <ac:cxnSpMk id="3" creationId="{B237960B-1F7B-471A-92AB-1726B6A39C7A}"/>
          </ac:cxnSpMkLst>
        </pc:cxnChg>
      </pc:sldChg>
      <pc:sldChg chg="modSp mod modAnim">
        <pc:chgData name="Mahmoud Atallah" userId="e0675895-da86-4d50-b420-5ce90b3ce1d8" providerId="ADAL" clId="{60A89344-504C-4093-887D-5E8578185EF1}" dt="2021-10-10T19:35:42.039" v="868"/>
        <pc:sldMkLst>
          <pc:docMk/>
          <pc:sldMk cId="4222051599" sldId="2076137268"/>
        </pc:sldMkLst>
        <pc:spChg chg="mod">
          <ac:chgData name="Mahmoud Atallah" userId="e0675895-da86-4d50-b420-5ce90b3ce1d8" providerId="ADAL" clId="{60A89344-504C-4093-887D-5E8578185EF1}" dt="2021-10-10T18:29:54.159" v="58" actId="20577"/>
          <ac:spMkLst>
            <pc:docMk/>
            <pc:sldMk cId="4222051599" sldId="2076137268"/>
            <ac:spMk id="2" creationId="{BD7E95E1-FCCC-425D-93BD-AE3A6DF844CF}"/>
          </ac:spMkLst>
        </pc:spChg>
        <pc:spChg chg="mod">
          <ac:chgData name="Mahmoud Atallah" userId="e0675895-da86-4d50-b420-5ce90b3ce1d8" providerId="ADAL" clId="{60A89344-504C-4093-887D-5E8578185EF1}" dt="2021-10-10T18:29:44.109" v="57" actId="20577"/>
          <ac:spMkLst>
            <pc:docMk/>
            <pc:sldMk cId="4222051599" sldId="2076137268"/>
            <ac:spMk id="4" creationId="{109137B3-9B9C-44EB-932F-9293072877D8}"/>
          </ac:spMkLst>
        </pc:spChg>
      </pc:sldChg>
      <pc:sldChg chg="modSp">
        <pc:chgData name="Mahmoud Atallah" userId="e0675895-da86-4d50-b420-5ce90b3ce1d8" providerId="ADAL" clId="{60A89344-504C-4093-887D-5E8578185EF1}" dt="2021-10-10T18:28:39.702" v="53"/>
        <pc:sldMkLst>
          <pc:docMk/>
          <pc:sldMk cId="970065823" sldId="2076137281"/>
        </pc:sldMkLst>
        <pc:spChg chg="mod">
          <ac:chgData name="Mahmoud Atallah" userId="e0675895-da86-4d50-b420-5ce90b3ce1d8" providerId="ADAL" clId="{60A89344-504C-4093-887D-5E8578185EF1}" dt="2021-10-10T18:28:39.702" v="53"/>
          <ac:spMkLst>
            <pc:docMk/>
            <pc:sldMk cId="970065823" sldId="2076137281"/>
            <ac:spMk id="6" creationId="{F9CB73BB-2AA6-458F-9B0A-E987A051A35E}"/>
          </ac:spMkLst>
        </pc:spChg>
      </pc:sldChg>
      <pc:sldChg chg="modSp mod setBg modAnim">
        <pc:chgData name="Mahmoud Atallah" userId="e0675895-da86-4d50-b420-5ce90b3ce1d8" providerId="ADAL" clId="{60A89344-504C-4093-887D-5E8578185EF1}" dt="2021-10-10T19:37:27.853" v="878"/>
        <pc:sldMkLst>
          <pc:docMk/>
          <pc:sldMk cId="950105827" sldId="2076137377"/>
        </pc:sldMkLst>
        <pc:spChg chg="mod">
          <ac:chgData name="Mahmoud Atallah" userId="e0675895-da86-4d50-b420-5ce90b3ce1d8" providerId="ADAL" clId="{60A89344-504C-4093-887D-5E8578185EF1}" dt="2021-10-10T18:30:04.273" v="60" actId="20577"/>
          <ac:spMkLst>
            <pc:docMk/>
            <pc:sldMk cId="950105827" sldId="2076137377"/>
            <ac:spMk id="8" creationId="{1C560F58-A449-4845-A6E0-B0F8F6772993}"/>
          </ac:spMkLst>
        </pc:spChg>
      </pc:sldChg>
      <pc:sldChg chg="modSp">
        <pc:chgData name="Mahmoud Atallah" userId="e0675895-da86-4d50-b420-5ce90b3ce1d8" providerId="ADAL" clId="{60A89344-504C-4093-887D-5E8578185EF1}" dt="2021-10-10T18:28:39.702" v="53"/>
        <pc:sldMkLst>
          <pc:docMk/>
          <pc:sldMk cId="2668805410" sldId="2076137378"/>
        </pc:sldMkLst>
        <pc:spChg chg="mod">
          <ac:chgData name="Mahmoud Atallah" userId="e0675895-da86-4d50-b420-5ce90b3ce1d8" providerId="ADAL" clId="{60A89344-504C-4093-887D-5E8578185EF1}" dt="2021-10-10T18:28:39.702" v="53"/>
          <ac:spMkLst>
            <pc:docMk/>
            <pc:sldMk cId="2668805410" sldId="2076137378"/>
            <ac:spMk id="6" creationId="{F9CB73BB-2AA6-458F-9B0A-E987A051A35E}"/>
          </ac:spMkLst>
        </pc:spChg>
      </pc:sldChg>
      <pc:sldChg chg="modSp">
        <pc:chgData name="Mahmoud Atallah" userId="e0675895-da86-4d50-b420-5ce90b3ce1d8" providerId="ADAL" clId="{60A89344-504C-4093-887D-5E8578185EF1}" dt="2021-10-10T18:28:39.702" v="53"/>
        <pc:sldMkLst>
          <pc:docMk/>
          <pc:sldMk cId="3951192053" sldId="2076137379"/>
        </pc:sldMkLst>
        <pc:spChg chg="mod">
          <ac:chgData name="Mahmoud Atallah" userId="e0675895-da86-4d50-b420-5ce90b3ce1d8" providerId="ADAL" clId="{60A89344-504C-4093-887D-5E8578185EF1}" dt="2021-10-10T18:28:39.702" v="53"/>
          <ac:spMkLst>
            <pc:docMk/>
            <pc:sldMk cId="3951192053" sldId="2076137379"/>
            <ac:spMk id="6" creationId="{F9CB73BB-2AA6-458F-9B0A-E987A051A35E}"/>
          </ac:spMkLst>
        </pc:spChg>
      </pc:sldChg>
      <pc:sldChg chg="modSp">
        <pc:chgData name="Mahmoud Atallah" userId="e0675895-da86-4d50-b420-5ce90b3ce1d8" providerId="ADAL" clId="{60A89344-504C-4093-887D-5E8578185EF1}" dt="2021-10-10T18:28:39.702" v="53"/>
        <pc:sldMkLst>
          <pc:docMk/>
          <pc:sldMk cId="1653275424" sldId="2076137380"/>
        </pc:sldMkLst>
        <pc:spChg chg="mod">
          <ac:chgData name="Mahmoud Atallah" userId="e0675895-da86-4d50-b420-5ce90b3ce1d8" providerId="ADAL" clId="{60A89344-504C-4093-887D-5E8578185EF1}" dt="2021-10-10T18:28:39.702" v="53"/>
          <ac:spMkLst>
            <pc:docMk/>
            <pc:sldMk cId="1653275424" sldId="2076137380"/>
            <ac:spMk id="6" creationId="{F9CB73BB-2AA6-458F-9B0A-E987A051A35E}"/>
          </ac:spMkLst>
        </pc:spChg>
      </pc:sldChg>
      <pc:sldChg chg="modSp">
        <pc:chgData name="Mahmoud Atallah" userId="e0675895-da86-4d50-b420-5ce90b3ce1d8" providerId="ADAL" clId="{60A89344-504C-4093-887D-5E8578185EF1}" dt="2021-10-10T18:28:39.702" v="53"/>
        <pc:sldMkLst>
          <pc:docMk/>
          <pc:sldMk cId="577929023" sldId="2076137382"/>
        </pc:sldMkLst>
        <pc:spChg chg="mod">
          <ac:chgData name="Mahmoud Atallah" userId="e0675895-da86-4d50-b420-5ce90b3ce1d8" providerId="ADAL" clId="{60A89344-504C-4093-887D-5E8578185EF1}" dt="2021-10-10T18:28:39.702" v="53"/>
          <ac:spMkLst>
            <pc:docMk/>
            <pc:sldMk cId="577929023" sldId="2076137382"/>
            <ac:spMk id="6" creationId="{F9CB73BB-2AA6-458F-9B0A-E987A051A35E}"/>
          </ac:spMkLst>
        </pc:spChg>
      </pc:sldChg>
      <pc:sldChg chg="modSp">
        <pc:chgData name="Mahmoud Atallah" userId="e0675895-da86-4d50-b420-5ce90b3ce1d8" providerId="ADAL" clId="{60A89344-504C-4093-887D-5E8578185EF1}" dt="2021-10-10T18:28:39.702" v="53"/>
        <pc:sldMkLst>
          <pc:docMk/>
          <pc:sldMk cId="4116591150" sldId="2076137383"/>
        </pc:sldMkLst>
        <pc:spChg chg="mod">
          <ac:chgData name="Mahmoud Atallah" userId="e0675895-da86-4d50-b420-5ce90b3ce1d8" providerId="ADAL" clId="{60A89344-504C-4093-887D-5E8578185EF1}" dt="2021-10-10T18:28:39.702" v="53"/>
          <ac:spMkLst>
            <pc:docMk/>
            <pc:sldMk cId="4116591150" sldId="2076137383"/>
            <ac:spMk id="6" creationId="{F9CB73BB-2AA6-458F-9B0A-E987A051A35E}"/>
          </ac:spMkLst>
        </pc:spChg>
      </pc:sldChg>
      <pc:sldChg chg="modSp">
        <pc:chgData name="Mahmoud Atallah" userId="e0675895-da86-4d50-b420-5ce90b3ce1d8" providerId="ADAL" clId="{60A89344-504C-4093-887D-5E8578185EF1}" dt="2021-10-10T18:28:39.702" v="53"/>
        <pc:sldMkLst>
          <pc:docMk/>
          <pc:sldMk cId="2410442714" sldId="2076137384"/>
        </pc:sldMkLst>
        <pc:spChg chg="mod">
          <ac:chgData name="Mahmoud Atallah" userId="e0675895-da86-4d50-b420-5ce90b3ce1d8" providerId="ADAL" clId="{60A89344-504C-4093-887D-5E8578185EF1}" dt="2021-10-10T18:28:39.702" v="53"/>
          <ac:spMkLst>
            <pc:docMk/>
            <pc:sldMk cId="2410442714" sldId="2076137384"/>
            <ac:spMk id="6" creationId="{F9CB73BB-2AA6-458F-9B0A-E987A051A35E}"/>
          </ac:spMkLst>
        </pc:spChg>
      </pc:sldChg>
      <pc:sldChg chg="modSp">
        <pc:chgData name="Mahmoud Atallah" userId="e0675895-da86-4d50-b420-5ce90b3ce1d8" providerId="ADAL" clId="{60A89344-504C-4093-887D-5E8578185EF1}" dt="2021-10-10T18:28:39.702" v="53"/>
        <pc:sldMkLst>
          <pc:docMk/>
          <pc:sldMk cId="2643041044" sldId="2076137385"/>
        </pc:sldMkLst>
        <pc:spChg chg="mod">
          <ac:chgData name="Mahmoud Atallah" userId="e0675895-da86-4d50-b420-5ce90b3ce1d8" providerId="ADAL" clId="{60A89344-504C-4093-887D-5E8578185EF1}" dt="2021-10-10T18:28:39.702" v="53"/>
          <ac:spMkLst>
            <pc:docMk/>
            <pc:sldMk cId="2643041044" sldId="2076137385"/>
            <ac:spMk id="6" creationId="{F9CB73BB-2AA6-458F-9B0A-E987A051A35E}"/>
          </ac:spMkLst>
        </pc:spChg>
      </pc:sldChg>
      <pc:sldChg chg="modSp">
        <pc:chgData name="Mahmoud Atallah" userId="e0675895-da86-4d50-b420-5ce90b3ce1d8" providerId="ADAL" clId="{60A89344-504C-4093-887D-5E8578185EF1}" dt="2021-10-10T18:28:39.702" v="53"/>
        <pc:sldMkLst>
          <pc:docMk/>
          <pc:sldMk cId="3477876331" sldId="2076137386"/>
        </pc:sldMkLst>
        <pc:spChg chg="mod">
          <ac:chgData name="Mahmoud Atallah" userId="e0675895-da86-4d50-b420-5ce90b3ce1d8" providerId="ADAL" clId="{60A89344-504C-4093-887D-5E8578185EF1}" dt="2021-10-10T18:28:39.702" v="53"/>
          <ac:spMkLst>
            <pc:docMk/>
            <pc:sldMk cId="3477876331" sldId="2076137386"/>
            <ac:spMk id="6" creationId="{F9CB73BB-2AA6-458F-9B0A-E987A051A35E}"/>
          </ac:spMkLst>
        </pc:spChg>
      </pc:sldChg>
      <pc:sldChg chg="modSp">
        <pc:chgData name="Mahmoud Atallah" userId="e0675895-da86-4d50-b420-5ce90b3ce1d8" providerId="ADAL" clId="{60A89344-504C-4093-887D-5E8578185EF1}" dt="2021-10-10T18:28:39.702" v="53"/>
        <pc:sldMkLst>
          <pc:docMk/>
          <pc:sldMk cId="4040277219" sldId="2076137388"/>
        </pc:sldMkLst>
        <pc:spChg chg="mod">
          <ac:chgData name="Mahmoud Atallah" userId="e0675895-da86-4d50-b420-5ce90b3ce1d8" providerId="ADAL" clId="{60A89344-504C-4093-887D-5E8578185EF1}" dt="2021-10-10T18:28:39.702" v="53"/>
          <ac:spMkLst>
            <pc:docMk/>
            <pc:sldMk cId="4040277219" sldId="2076137388"/>
            <ac:spMk id="6" creationId="{F9CB73BB-2AA6-458F-9B0A-E987A051A35E}"/>
          </ac:spMkLst>
        </pc:spChg>
      </pc:sldChg>
      <pc:sldChg chg="modSp">
        <pc:chgData name="Mahmoud Atallah" userId="e0675895-da86-4d50-b420-5ce90b3ce1d8" providerId="ADAL" clId="{60A89344-504C-4093-887D-5E8578185EF1}" dt="2021-10-10T18:28:39.702" v="53"/>
        <pc:sldMkLst>
          <pc:docMk/>
          <pc:sldMk cId="2648785098" sldId="2076137389"/>
        </pc:sldMkLst>
        <pc:spChg chg="mod">
          <ac:chgData name="Mahmoud Atallah" userId="e0675895-da86-4d50-b420-5ce90b3ce1d8" providerId="ADAL" clId="{60A89344-504C-4093-887D-5E8578185EF1}" dt="2021-10-10T18:28:39.702" v="53"/>
          <ac:spMkLst>
            <pc:docMk/>
            <pc:sldMk cId="2648785098" sldId="2076137389"/>
            <ac:spMk id="6" creationId="{F9CB73BB-2AA6-458F-9B0A-E987A051A35E}"/>
          </ac:spMkLst>
        </pc:spChg>
      </pc:sldChg>
      <pc:sldChg chg="modSp">
        <pc:chgData name="Mahmoud Atallah" userId="e0675895-da86-4d50-b420-5ce90b3ce1d8" providerId="ADAL" clId="{60A89344-504C-4093-887D-5E8578185EF1}" dt="2021-10-10T18:28:39.702" v="53"/>
        <pc:sldMkLst>
          <pc:docMk/>
          <pc:sldMk cId="838422835" sldId="2076137390"/>
        </pc:sldMkLst>
        <pc:spChg chg="mod">
          <ac:chgData name="Mahmoud Atallah" userId="e0675895-da86-4d50-b420-5ce90b3ce1d8" providerId="ADAL" clId="{60A89344-504C-4093-887D-5E8578185EF1}" dt="2021-10-10T18:28:39.702" v="53"/>
          <ac:spMkLst>
            <pc:docMk/>
            <pc:sldMk cId="838422835" sldId="2076137390"/>
            <ac:spMk id="6" creationId="{F9CB73BB-2AA6-458F-9B0A-E987A051A35E}"/>
          </ac:spMkLst>
        </pc:spChg>
      </pc:sldChg>
      <pc:sldChg chg="modSp">
        <pc:chgData name="Mahmoud Atallah" userId="e0675895-da86-4d50-b420-5ce90b3ce1d8" providerId="ADAL" clId="{60A89344-504C-4093-887D-5E8578185EF1}" dt="2021-10-10T18:28:39.702" v="53"/>
        <pc:sldMkLst>
          <pc:docMk/>
          <pc:sldMk cId="2423983510" sldId="2076137391"/>
        </pc:sldMkLst>
        <pc:spChg chg="mod">
          <ac:chgData name="Mahmoud Atallah" userId="e0675895-da86-4d50-b420-5ce90b3ce1d8" providerId="ADAL" clId="{60A89344-504C-4093-887D-5E8578185EF1}" dt="2021-10-10T18:28:39.702" v="53"/>
          <ac:spMkLst>
            <pc:docMk/>
            <pc:sldMk cId="2423983510" sldId="2076137391"/>
            <ac:spMk id="6" creationId="{F9CB73BB-2AA6-458F-9B0A-E987A051A35E}"/>
          </ac:spMkLst>
        </pc:spChg>
      </pc:sldChg>
      <pc:sldChg chg="modSp setBg">
        <pc:chgData name="Mahmoud Atallah" userId="e0675895-da86-4d50-b420-5ce90b3ce1d8" providerId="ADAL" clId="{60A89344-504C-4093-887D-5E8578185EF1}" dt="2021-10-10T18:28:39.894" v="54"/>
        <pc:sldMkLst>
          <pc:docMk/>
          <pc:sldMk cId="3636149876" sldId="2076137392"/>
        </pc:sldMkLst>
        <pc:spChg chg="mod">
          <ac:chgData name="Mahmoud Atallah" userId="e0675895-da86-4d50-b420-5ce90b3ce1d8" providerId="ADAL" clId="{60A89344-504C-4093-887D-5E8578185EF1}" dt="2021-10-10T18:28:39.702" v="53"/>
          <ac:spMkLst>
            <pc:docMk/>
            <pc:sldMk cId="3636149876" sldId="2076137392"/>
            <ac:spMk id="6" creationId="{F9CB73BB-2AA6-458F-9B0A-E987A051A35E}"/>
          </ac:spMkLst>
        </pc:spChg>
      </pc:sldChg>
      <pc:sldChg chg="modSp">
        <pc:chgData name="Mahmoud Atallah" userId="e0675895-da86-4d50-b420-5ce90b3ce1d8" providerId="ADAL" clId="{60A89344-504C-4093-887D-5E8578185EF1}" dt="2021-10-10T18:28:39.702" v="53"/>
        <pc:sldMkLst>
          <pc:docMk/>
          <pc:sldMk cId="1506838165" sldId="2076137393"/>
        </pc:sldMkLst>
        <pc:spChg chg="mod">
          <ac:chgData name="Mahmoud Atallah" userId="e0675895-da86-4d50-b420-5ce90b3ce1d8" providerId="ADAL" clId="{60A89344-504C-4093-887D-5E8578185EF1}" dt="2021-10-10T18:28:39.702" v="53"/>
          <ac:spMkLst>
            <pc:docMk/>
            <pc:sldMk cId="1506838165" sldId="2076137393"/>
            <ac:spMk id="6" creationId="{F9CB73BB-2AA6-458F-9B0A-E987A051A35E}"/>
          </ac:spMkLst>
        </pc:spChg>
      </pc:sldChg>
      <pc:sldChg chg="modSp">
        <pc:chgData name="Mahmoud Atallah" userId="e0675895-da86-4d50-b420-5ce90b3ce1d8" providerId="ADAL" clId="{60A89344-504C-4093-887D-5E8578185EF1}" dt="2021-10-10T18:28:39.702" v="53"/>
        <pc:sldMkLst>
          <pc:docMk/>
          <pc:sldMk cId="3401316696" sldId="2076137394"/>
        </pc:sldMkLst>
        <pc:spChg chg="mod">
          <ac:chgData name="Mahmoud Atallah" userId="e0675895-da86-4d50-b420-5ce90b3ce1d8" providerId="ADAL" clId="{60A89344-504C-4093-887D-5E8578185EF1}" dt="2021-10-10T18:28:39.702" v="53"/>
          <ac:spMkLst>
            <pc:docMk/>
            <pc:sldMk cId="3401316696" sldId="2076137394"/>
            <ac:spMk id="6" creationId="{F9CB73BB-2AA6-458F-9B0A-E987A051A35E}"/>
          </ac:spMkLst>
        </pc:spChg>
      </pc:sldChg>
      <pc:sldChg chg="modSp">
        <pc:chgData name="Mahmoud Atallah" userId="e0675895-da86-4d50-b420-5ce90b3ce1d8" providerId="ADAL" clId="{60A89344-504C-4093-887D-5E8578185EF1}" dt="2021-10-10T18:28:39.702" v="53"/>
        <pc:sldMkLst>
          <pc:docMk/>
          <pc:sldMk cId="4217492745" sldId="2076137395"/>
        </pc:sldMkLst>
        <pc:spChg chg="mod">
          <ac:chgData name="Mahmoud Atallah" userId="e0675895-da86-4d50-b420-5ce90b3ce1d8" providerId="ADAL" clId="{60A89344-504C-4093-887D-5E8578185EF1}" dt="2021-10-10T18:28:39.702" v="53"/>
          <ac:spMkLst>
            <pc:docMk/>
            <pc:sldMk cId="4217492745" sldId="2076137395"/>
            <ac:spMk id="6" creationId="{F9CB73BB-2AA6-458F-9B0A-E987A051A35E}"/>
          </ac:spMkLst>
        </pc:spChg>
      </pc:sldChg>
      <pc:sldChg chg="modSp">
        <pc:chgData name="Mahmoud Atallah" userId="e0675895-da86-4d50-b420-5ce90b3ce1d8" providerId="ADAL" clId="{60A89344-504C-4093-887D-5E8578185EF1}" dt="2021-10-10T18:28:39.702" v="53"/>
        <pc:sldMkLst>
          <pc:docMk/>
          <pc:sldMk cId="3344156939" sldId="2076137396"/>
        </pc:sldMkLst>
        <pc:spChg chg="mod">
          <ac:chgData name="Mahmoud Atallah" userId="e0675895-da86-4d50-b420-5ce90b3ce1d8" providerId="ADAL" clId="{60A89344-504C-4093-887D-5E8578185EF1}" dt="2021-10-10T18:28:39.702" v="53"/>
          <ac:spMkLst>
            <pc:docMk/>
            <pc:sldMk cId="3344156939" sldId="2076137396"/>
            <ac:spMk id="6" creationId="{F9CB73BB-2AA6-458F-9B0A-E987A051A35E}"/>
          </ac:spMkLst>
        </pc:spChg>
      </pc:sldChg>
      <pc:sldChg chg="modSp">
        <pc:chgData name="Mahmoud Atallah" userId="e0675895-da86-4d50-b420-5ce90b3ce1d8" providerId="ADAL" clId="{60A89344-504C-4093-887D-5E8578185EF1}" dt="2021-10-10T18:28:39.702" v="53"/>
        <pc:sldMkLst>
          <pc:docMk/>
          <pc:sldMk cId="2924600082" sldId="2076137397"/>
        </pc:sldMkLst>
        <pc:spChg chg="mod">
          <ac:chgData name="Mahmoud Atallah" userId="e0675895-da86-4d50-b420-5ce90b3ce1d8" providerId="ADAL" clId="{60A89344-504C-4093-887D-5E8578185EF1}" dt="2021-10-10T18:28:39.702" v="53"/>
          <ac:spMkLst>
            <pc:docMk/>
            <pc:sldMk cId="2924600082" sldId="2076137397"/>
            <ac:spMk id="6" creationId="{F9CB73BB-2AA6-458F-9B0A-E987A051A35E}"/>
          </ac:spMkLst>
        </pc:spChg>
      </pc:sldChg>
      <pc:sldChg chg="modSp">
        <pc:chgData name="Mahmoud Atallah" userId="e0675895-da86-4d50-b420-5ce90b3ce1d8" providerId="ADAL" clId="{60A89344-504C-4093-887D-5E8578185EF1}" dt="2021-10-10T18:28:39.702" v="53"/>
        <pc:sldMkLst>
          <pc:docMk/>
          <pc:sldMk cId="2543669520" sldId="2076137407"/>
        </pc:sldMkLst>
        <pc:spChg chg="mod">
          <ac:chgData name="Mahmoud Atallah" userId="e0675895-da86-4d50-b420-5ce90b3ce1d8" providerId="ADAL" clId="{60A89344-504C-4093-887D-5E8578185EF1}" dt="2021-10-10T18:28:39.702" v="53"/>
          <ac:spMkLst>
            <pc:docMk/>
            <pc:sldMk cId="2543669520" sldId="2076137407"/>
            <ac:spMk id="6" creationId="{F9CB73BB-2AA6-458F-9B0A-E987A051A35E}"/>
          </ac:spMkLst>
        </pc:spChg>
      </pc:sldChg>
      <pc:sldChg chg="modSp add del ord">
        <pc:chgData name="Mahmoud Atallah" userId="e0675895-da86-4d50-b420-5ce90b3ce1d8" providerId="ADAL" clId="{60A89344-504C-4093-887D-5E8578185EF1}" dt="2021-10-10T18:24:54.901" v="44"/>
        <pc:sldMkLst>
          <pc:docMk/>
          <pc:sldMk cId="563365425" sldId="2076138094"/>
        </pc:sldMkLst>
        <pc:spChg chg="mod">
          <ac:chgData name="Mahmoud Atallah" userId="e0675895-da86-4d50-b420-5ce90b3ce1d8" providerId="ADAL" clId="{60A89344-504C-4093-887D-5E8578185EF1}" dt="2021-10-10T18:23:42.970" v="38"/>
          <ac:spMkLst>
            <pc:docMk/>
            <pc:sldMk cId="563365425" sldId="2076138094"/>
            <ac:spMk id="22" creationId="{8C7FADCB-DBE4-4366-8E5A-BE4FAE4D7715}"/>
          </ac:spMkLst>
        </pc:spChg>
        <pc:picChg chg="mod">
          <ac:chgData name="Mahmoud Atallah" userId="e0675895-da86-4d50-b420-5ce90b3ce1d8" providerId="ADAL" clId="{60A89344-504C-4093-887D-5E8578185EF1}" dt="2021-10-10T18:23:42.970" v="38"/>
          <ac:picMkLst>
            <pc:docMk/>
            <pc:sldMk cId="563365425" sldId="2076138094"/>
            <ac:picMk id="24" creationId="{C3DC7303-5DE0-4DBC-8C91-CC2739FB5CC2}"/>
          </ac:picMkLst>
        </pc:picChg>
      </pc:sldChg>
    </pc:docChg>
  </pc:docChgLst>
  <pc:docChgLst>
    <pc:chgData name="Mohamed Radwan" userId="4bcaa16d27b46600" providerId="LiveId" clId="{A9CC532C-6E39-4FA1-BC35-2388D84F9431}"/>
    <pc:docChg chg="delSld modSection">
      <pc:chgData name="Mohamed Radwan" userId="4bcaa16d27b46600" providerId="LiveId" clId="{A9CC532C-6E39-4FA1-BC35-2388D84F9431}" dt="2020-06-21T18:07:12.182" v="1" actId="2696"/>
      <pc:docMkLst>
        <pc:docMk/>
      </pc:docMkLst>
      <pc:sldChg chg="del">
        <pc:chgData name="Mohamed Radwan" userId="4bcaa16d27b46600" providerId="LiveId" clId="{A9CC532C-6E39-4FA1-BC35-2388D84F9431}" dt="2020-06-21T18:07:04.023" v="0" actId="47"/>
        <pc:sldMkLst>
          <pc:docMk/>
          <pc:sldMk cId="1613942236" sldId="2076136465"/>
        </pc:sldMkLst>
      </pc:sldChg>
      <pc:sldChg chg="del">
        <pc:chgData name="Mohamed Radwan" userId="4bcaa16d27b46600" providerId="LiveId" clId="{A9CC532C-6E39-4FA1-BC35-2388D84F9431}" dt="2020-06-21T18:07:12.182" v="1" actId="2696"/>
        <pc:sldMkLst>
          <pc:docMk/>
          <pc:sldMk cId="3467759841" sldId="2076137154"/>
        </pc:sldMkLst>
      </pc:sldChg>
      <pc:sldChg chg="del">
        <pc:chgData name="Mohamed Radwan" userId="4bcaa16d27b46600" providerId="LiveId" clId="{A9CC532C-6E39-4FA1-BC35-2388D84F9431}" dt="2020-06-21T18:07:12.182" v="1" actId="2696"/>
        <pc:sldMkLst>
          <pc:docMk/>
          <pc:sldMk cId="2434196498" sldId="2076137155"/>
        </pc:sldMkLst>
      </pc:sldChg>
      <pc:sldChg chg="del">
        <pc:chgData name="Mohamed Radwan" userId="4bcaa16d27b46600" providerId="LiveId" clId="{A9CC532C-6E39-4FA1-BC35-2388D84F9431}" dt="2020-06-21T18:07:12.182" v="1" actId="2696"/>
        <pc:sldMkLst>
          <pc:docMk/>
          <pc:sldMk cId="2797191614" sldId="2076137156"/>
        </pc:sldMkLst>
      </pc:sldChg>
      <pc:sldChg chg="del">
        <pc:chgData name="Mohamed Radwan" userId="4bcaa16d27b46600" providerId="LiveId" clId="{A9CC532C-6E39-4FA1-BC35-2388D84F9431}" dt="2020-06-21T18:07:12.182" v="1" actId="2696"/>
        <pc:sldMkLst>
          <pc:docMk/>
          <pc:sldMk cId="1211716043" sldId="2076137157"/>
        </pc:sldMkLst>
      </pc:sldChg>
      <pc:sldChg chg="del">
        <pc:chgData name="Mohamed Radwan" userId="4bcaa16d27b46600" providerId="LiveId" clId="{A9CC532C-6E39-4FA1-BC35-2388D84F9431}" dt="2020-06-21T18:07:12.182" v="1" actId="2696"/>
        <pc:sldMkLst>
          <pc:docMk/>
          <pc:sldMk cId="157144587" sldId="2076137158"/>
        </pc:sldMkLst>
      </pc:sldChg>
    </pc:docChg>
  </pc:docChgLst>
  <pc:docChgLst>
    <pc:chgData name="Mahmoud A. ATALLAH" userId="7a2e33f9-6470-4824-8f3f-bb848595ac1f" providerId="ADAL" clId="{EEDB8872-7E02-4434-A770-D438796BD2DE}"/>
    <pc:docChg chg="undo custSel modSld">
      <pc:chgData name="Mahmoud A. ATALLAH" userId="7a2e33f9-6470-4824-8f3f-bb848595ac1f" providerId="ADAL" clId="{EEDB8872-7E02-4434-A770-D438796BD2DE}" dt="2021-10-16T17:09:45.519" v="27" actId="313"/>
      <pc:docMkLst>
        <pc:docMk/>
      </pc:docMkLst>
      <pc:sldChg chg="modNotesTx">
        <pc:chgData name="Mahmoud A. ATALLAH" userId="7a2e33f9-6470-4824-8f3f-bb848595ac1f" providerId="ADAL" clId="{EEDB8872-7E02-4434-A770-D438796BD2DE}" dt="2021-10-16T16:20:41.193" v="20" actId="20577"/>
        <pc:sldMkLst>
          <pc:docMk/>
          <pc:sldMk cId="3286275927" sldId="2076136814"/>
        </pc:sldMkLst>
      </pc:sldChg>
      <pc:sldChg chg="modNotesTx">
        <pc:chgData name="Mahmoud A. ATALLAH" userId="7a2e33f9-6470-4824-8f3f-bb848595ac1f" providerId="ADAL" clId="{EEDB8872-7E02-4434-A770-D438796BD2DE}" dt="2021-10-16T05:59:44.437" v="0" actId="6549"/>
        <pc:sldMkLst>
          <pc:docMk/>
          <pc:sldMk cId="2310915020" sldId="2076137022"/>
        </pc:sldMkLst>
      </pc:sldChg>
      <pc:sldChg chg="modNotesTx">
        <pc:chgData name="Mahmoud A. ATALLAH" userId="7a2e33f9-6470-4824-8f3f-bb848595ac1f" providerId="ADAL" clId="{EEDB8872-7E02-4434-A770-D438796BD2DE}" dt="2021-10-16T06:00:17.467" v="3" actId="20577"/>
        <pc:sldMkLst>
          <pc:docMk/>
          <pc:sldMk cId="1882442437" sldId="2076137410"/>
        </pc:sldMkLst>
      </pc:sldChg>
      <pc:sldChg chg="modNotesTx">
        <pc:chgData name="Mahmoud A. ATALLAH" userId="7a2e33f9-6470-4824-8f3f-bb848595ac1f" providerId="ADAL" clId="{EEDB8872-7E02-4434-A770-D438796BD2DE}" dt="2021-10-16T06:00:28.291" v="4" actId="20577"/>
        <pc:sldMkLst>
          <pc:docMk/>
          <pc:sldMk cId="3271252631" sldId="2076137412"/>
        </pc:sldMkLst>
      </pc:sldChg>
      <pc:sldChg chg="modSp">
        <pc:chgData name="Mahmoud A. ATALLAH" userId="7a2e33f9-6470-4824-8f3f-bb848595ac1f" providerId="ADAL" clId="{EEDB8872-7E02-4434-A770-D438796BD2DE}" dt="2021-10-16T17:09:45.519" v="27" actId="313"/>
        <pc:sldMkLst>
          <pc:docMk/>
          <pc:sldMk cId="3349772155" sldId="2076137417"/>
        </pc:sldMkLst>
        <pc:spChg chg="mod">
          <ac:chgData name="Mahmoud A. ATALLAH" userId="7a2e33f9-6470-4824-8f3f-bb848595ac1f" providerId="ADAL" clId="{EEDB8872-7E02-4434-A770-D438796BD2DE}" dt="2021-10-16T17:09:45.519" v="27" actId="313"/>
          <ac:spMkLst>
            <pc:docMk/>
            <pc:sldMk cId="3349772155" sldId="2076137417"/>
            <ac:spMk id="26" creationId="{77557EE4-F19F-47C7-942E-D1B16A3319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10/18/2021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10/18/2021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50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10/18/2021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717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a:pPr>
            <a:endParaRPr lang="en-US" dirty="0">
              <a:gradFill>
                <a:gsLst>
                  <a:gs pos="1250">
                    <a:srgbClr val="000000"/>
                  </a:gs>
                  <a:gs pos="100000">
                    <a:srgbClr val="000000"/>
                  </a:gs>
                </a:gsLst>
                <a:lin ang="5400000" scaled="0"/>
              </a:gradFill>
              <a:latin typeface="Segoe UI"/>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214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38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421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55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7025" y="696913"/>
            <a:ext cx="620395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064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490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8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17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35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222635"/>
              </a:solidFill>
              <a:effectLst/>
              <a:latin typeface="Cambria" panose="02040503050406030204" pitchFamily="18" charset="0"/>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63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635"/>
                </a:solidFill>
                <a:effectLst/>
                <a:latin typeface="Cambria" panose="02040503050406030204" pitchFamily="18" charset="0"/>
              </a:rPr>
              <a:t>\</a:t>
            </a: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740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222635"/>
              </a:solidFill>
              <a:effectLst/>
              <a:latin typeface="Cambria" panose="02040503050406030204" pitchFamily="18" charset="0"/>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383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a:pPr>
            <a:endParaRPr lang="en-US" dirty="0">
              <a:gradFill>
                <a:gsLst>
                  <a:gs pos="1250">
                    <a:srgbClr val="000000"/>
                  </a:gs>
                  <a:gs pos="100000">
                    <a:srgbClr val="000000"/>
                  </a:gs>
                </a:gsLst>
                <a:lin ang="5400000" scaled="0"/>
              </a:gradFill>
              <a:latin typeface="Segoe UI"/>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83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defRPr/>
            </a:pPr>
            <a:endParaRPr lang="en-US" dirty="0">
              <a:gradFill>
                <a:gsLst>
                  <a:gs pos="1250">
                    <a:srgbClr val="000000"/>
                  </a:gs>
                  <a:gs pos="100000">
                    <a:srgbClr val="000000"/>
                  </a:gs>
                </a:gsLst>
                <a:lin ang="5400000" scaled="0"/>
              </a:gradFill>
              <a:latin typeface="Segoe UI"/>
            </a:endParaRP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10/18/2021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868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D3A8B-A456-4669-AF51-49718CC7AAA0}"/>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58B06D0-451A-4281-8251-89C2E333552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0696EEC-D3EB-498B-8D8A-6BC1C22493FF}"/>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D242E4D-6F59-4211-99AE-1342C5EE987E}"/>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8" name="Picture 6">
            <a:extLst>
              <a:ext uri="{FF2B5EF4-FFF2-40B4-BE49-F238E27FC236}">
                <a16:creationId xmlns:a16="http://schemas.microsoft.com/office/drawing/2014/main" id="{96ADB64D-4E72-4DDA-B701-CD0C06EF45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FFBFACC-D86B-4448-BBCC-03F670031521}"/>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icrosoft Certified Trainer Network - Posts | Facebook">
            <a:extLst>
              <a:ext uri="{FF2B5EF4-FFF2-40B4-BE49-F238E27FC236}">
                <a16:creationId xmlns:a16="http://schemas.microsoft.com/office/drawing/2014/main" id="{48BEF798-A5D5-43B5-868B-05A9252A6F7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57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3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sldLayoutIdLst>
    <p:sldLayoutId id="2147488207"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 id="2147489818" r:id="rId2"/>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services/storage/disk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azure.microsoft.com/en-us/services/netapp/" TargetMode="External"/><Relationship Id="rId5" Type="http://schemas.openxmlformats.org/officeDocument/2006/relationships/hyperlink" Target="https://azure.microsoft.com/en-us/services/storage/files/" TargetMode="External"/><Relationship Id="rId4" Type="http://schemas.openxmlformats.org/officeDocument/2006/relationships/hyperlink" Target="https://azure.microsoft.com/en-us/services/storage/blob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US" dirty="0"/>
              <a:t>Module 1: Lesson 6:</a:t>
            </a:r>
            <a:endParaRPr lang="en-GB" dirty="0"/>
          </a:p>
        </p:txBody>
      </p:sp>
      <p:sp>
        <p:nvSpPr>
          <p:cNvPr id="4" name="Rectangle 3">
            <a:extLst>
              <a:ext uri="{FF2B5EF4-FFF2-40B4-BE49-F238E27FC236}">
                <a16:creationId xmlns:a16="http://schemas.microsoft.com/office/drawing/2014/main" id="{109137B3-9B9C-44EB-932F-9293072877D8}"/>
              </a:ext>
            </a:extLst>
          </p:cNvPr>
          <p:cNvSpPr/>
          <p:nvPr/>
        </p:nvSpPr>
        <p:spPr>
          <a:xfrm>
            <a:off x="1265237" y="2502694"/>
            <a:ext cx="9289784" cy="2121222"/>
          </a:xfrm>
          <a:prstGeom prst="rect">
            <a:avLst/>
          </a:prstGeom>
        </p:spPr>
        <p:txBody>
          <a:bodyPr wrap="square">
            <a:spAutoFit/>
          </a:bodyPr>
          <a:lstStyle/>
          <a:p>
            <a:pPr lvl="0" defTabSz="931033">
              <a:defRPr/>
            </a:pPr>
            <a:r>
              <a:rPr lang="en-US" sz="6592" dirty="0">
                <a:solidFill>
                  <a:srgbClr val="3C3C3C"/>
                </a:solidFill>
              </a:rPr>
              <a:t>Azure Storage Services Quick Start</a:t>
            </a:r>
            <a:endParaRPr kumimoji="0" lang="en-GB" sz="6592"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Find the right storage type for your needs</a:t>
            </a:r>
          </a:p>
        </p:txBody>
      </p:sp>
      <p:graphicFrame>
        <p:nvGraphicFramePr>
          <p:cNvPr id="5" name="Table 4">
            <a:extLst>
              <a:ext uri="{FF2B5EF4-FFF2-40B4-BE49-F238E27FC236}">
                <a16:creationId xmlns:a16="http://schemas.microsoft.com/office/drawing/2014/main" id="{51A86A9F-1C9C-4EAB-AF11-4A064C728481}"/>
              </a:ext>
            </a:extLst>
          </p:cNvPr>
          <p:cNvGraphicFramePr>
            <a:graphicFrameLocks noGrp="1"/>
          </p:cNvGraphicFramePr>
          <p:nvPr>
            <p:extLst>
              <p:ext uri="{D42A27DB-BD31-4B8C-83A1-F6EECF244321}">
                <p14:modId xmlns:p14="http://schemas.microsoft.com/office/powerpoint/2010/main" val="2798284015"/>
              </p:ext>
            </p:extLst>
          </p:nvPr>
        </p:nvGraphicFramePr>
        <p:xfrm>
          <a:off x="427036" y="1424646"/>
          <a:ext cx="11613987" cy="5045640"/>
        </p:xfrm>
        <a:graphic>
          <a:graphicData uri="http://schemas.openxmlformats.org/drawingml/2006/table">
            <a:tbl>
              <a:tblPr>
                <a:tableStyleId>{793D81CF-94F2-401A-BA57-92F5A7B2D0C5}</a:tableStyleId>
              </a:tblPr>
              <a:tblGrid>
                <a:gridCol w="8710491">
                  <a:extLst>
                    <a:ext uri="{9D8B030D-6E8A-4147-A177-3AD203B41FA5}">
                      <a16:colId xmlns:a16="http://schemas.microsoft.com/office/drawing/2014/main" val="2353796273"/>
                    </a:ext>
                  </a:extLst>
                </a:gridCol>
                <a:gridCol w="2903496">
                  <a:extLst>
                    <a:ext uri="{9D8B030D-6E8A-4147-A177-3AD203B41FA5}">
                      <a16:colId xmlns:a16="http://schemas.microsoft.com/office/drawing/2014/main" val="1512968619"/>
                    </a:ext>
                  </a:extLst>
                </a:gridCol>
              </a:tblGrid>
              <a:tr h="341631">
                <a:tc>
                  <a:txBody>
                    <a:bodyPr/>
                    <a:lstStyle/>
                    <a:p>
                      <a:pPr algn="l" fontAlgn="t"/>
                      <a:r>
                        <a:rPr lang="en-US" sz="3200" b="1" cap="all" dirty="0">
                          <a:effectLst/>
                        </a:rPr>
                        <a:t>IF YOU WANT</a:t>
                      </a:r>
                      <a:endParaRPr lang="en-US" sz="3200" b="1" cap="all" dirty="0">
                        <a:effectLst/>
                        <a:latin typeface="+mn-lt"/>
                      </a:endParaRPr>
                    </a:p>
                  </a:txBody>
                  <a:tcPr marL="16884" marR="16884" marT="16884" marB="16884"/>
                </a:tc>
                <a:tc>
                  <a:txBody>
                    <a:bodyPr/>
                    <a:lstStyle/>
                    <a:p>
                      <a:pPr algn="l" fontAlgn="t"/>
                      <a:r>
                        <a:rPr lang="en-US" sz="3200" b="1" cap="all" dirty="0">
                          <a:effectLst/>
                        </a:rPr>
                        <a:t>USE THIS</a:t>
                      </a:r>
                      <a:endParaRPr lang="en-US" sz="3200" b="1" cap="all" dirty="0">
                        <a:effectLst/>
                        <a:latin typeface="+mn-lt"/>
                      </a:endParaRPr>
                    </a:p>
                  </a:txBody>
                  <a:tcPr marL="16884" marR="16884" marT="16884" marB="16884"/>
                </a:tc>
                <a:extLst>
                  <a:ext uri="{0D108BD9-81ED-4DB2-BD59-A6C34878D82A}">
                    <a16:rowId xmlns:a16="http://schemas.microsoft.com/office/drawing/2014/main" val="1134902730"/>
                  </a:ext>
                </a:extLst>
              </a:tr>
              <a:tr h="553870">
                <a:tc>
                  <a:txBody>
                    <a:bodyPr/>
                    <a:lstStyle/>
                    <a:p>
                      <a:pPr algn="l" fontAlgn="t"/>
                      <a:r>
                        <a:rPr lang="en-US" sz="3200" dirty="0">
                          <a:effectLst/>
                        </a:rPr>
                        <a:t>High-performance, durable block storage for Azure Virtual Machines</a:t>
                      </a:r>
                      <a:endParaRPr lang="en-US" sz="3200" dirty="0">
                        <a:effectLst/>
                        <a:latin typeface="+mn-lt"/>
                      </a:endParaRPr>
                    </a:p>
                  </a:txBody>
                  <a:tcPr marL="16884" marR="16884" marT="16884" marB="16884"/>
                </a:tc>
                <a:tc>
                  <a:txBody>
                    <a:bodyPr/>
                    <a:lstStyle/>
                    <a:p>
                      <a:pPr fontAlgn="t"/>
                      <a:r>
                        <a:rPr lang="en-US" sz="3200" u="sng" dirty="0">
                          <a:solidFill>
                            <a:srgbClr val="0062AD"/>
                          </a:solidFill>
                          <a:effectLst/>
                          <a:hlinkClick r:id="rId3"/>
                        </a:rPr>
                        <a:t>Azure Disk Storage</a:t>
                      </a:r>
                      <a:endParaRPr lang="en-US" sz="3200" dirty="0">
                        <a:effectLst/>
                        <a:latin typeface="+mn-lt"/>
                      </a:endParaRPr>
                    </a:p>
                  </a:txBody>
                  <a:tcPr marL="16884" marR="16884" marT="16884" marB="16884"/>
                </a:tc>
                <a:extLst>
                  <a:ext uri="{0D108BD9-81ED-4DB2-BD59-A6C34878D82A}">
                    <a16:rowId xmlns:a16="http://schemas.microsoft.com/office/drawing/2014/main" val="1380636852"/>
                  </a:ext>
                </a:extLst>
              </a:tr>
              <a:tr h="1002832">
                <a:tc>
                  <a:txBody>
                    <a:bodyPr/>
                    <a:lstStyle/>
                    <a:p>
                      <a:pPr algn="l" fontAlgn="t"/>
                      <a:r>
                        <a:rPr lang="en-US" sz="3200" dirty="0">
                          <a:effectLst/>
                        </a:rPr>
                        <a:t>Massively scalable and secure object storage for cloud-native workloads, archives, data lakes, high-performance computing</a:t>
                      </a:r>
                      <a:endParaRPr lang="en-US" sz="3200" dirty="0">
                        <a:effectLst/>
                        <a:latin typeface="+mn-lt"/>
                      </a:endParaRPr>
                    </a:p>
                  </a:txBody>
                  <a:tcPr marL="16884" marR="16884" marT="16884" marB="16884"/>
                </a:tc>
                <a:tc>
                  <a:txBody>
                    <a:bodyPr/>
                    <a:lstStyle/>
                    <a:p>
                      <a:pPr fontAlgn="t"/>
                      <a:r>
                        <a:rPr lang="en-US" sz="3200" u="sng" dirty="0">
                          <a:solidFill>
                            <a:srgbClr val="0062AD"/>
                          </a:solidFill>
                          <a:effectLst/>
                          <a:hlinkClick r:id="rId4"/>
                        </a:rPr>
                        <a:t>Azure Blob Storage</a:t>
                      </a:r>
                      <a:endParaRPr lang="en-US" sz="3200" dirty="0">
                        <a:effectLst/>
                        <a:latin typeface="+mn-lt"/>
                      </a:endParaRPr>
                    </a:p>
                  </a:txBody>
                  <a:tcPr marL="16884" marR="16884" marT="16884" marB="16884"/>
                </a:tc>
                <a:extLst>
                  <a:ext uri="{0D108BD9-81ED-4DB2-BD59-A6C34878D82A}">
                    <a16:rowId xmlns:a16="http://schemas.microsoft.com/office/drawing/2014/main" val="3796043236"/>
                  </a:ext>
                </a:extLst>
              </a:tr>
              <a:tr h="553870">
                <a:tc>
                  <a:txBody>
                    <a:bodyPr/>
                    <a:lstStyle/>
                    <a:p>
                      <a:pPr algn="l" fontAlgn="t"/>
                      <a:r>
                        <a:rPr lang="en-US" sz="3200">
                          <a:effectLst/>
                        </a:rPr>
                        <a:t>Simple, secure, and serverless enterprise-grade cloud file shares</a:t>
                      </a:r>
                      <a:endParaRPr lang="en-US" sz="3200">
                        <a:effectLst/>
                        <a:latin typeface="+mn-lt"/>
                      </a:endParaRPr>
                    </a:p>
                  </a:txBody>
                  <a:tcPr marL="16884" marR="16884" marT="16884" marB="16884"/>
                </a:tc>
                <a:tc>
                  <a:txBody>
                    <a:bodyPr/>
                    <a:lstStyle/>
                    <a:p>
                      <a:pPr fontAlgn="t"/>
                      <a:r>
                        <a:rPr lang="en-US" sz="3200" u="sng" dirty="0">
                          <a:solidFill>
                            <a:srgbClr val="0062AD"/>
                          </a:solidFill>
                          <a:effectLst/>
                          <a:hlinkClick r:id="rId5"/>
                        </a:rPr>
                        <a:t>Azure Files</a:t>
                      </a:r>
                      <a:endParaRPr lang="en-US" sz="3200" dirty="0">
                        <a:effectLst/>
                        <a:latin typeface="+mn-lt"/>
                      </a:endParaRPr>
                    </a:p>
                  </a:txBody>
                  <a:tcPr marL="16884" marR="16884" marT="16884" marB="16884"/>
                </a:tc>
                <a:extLst>
                  <a:ext uri="{0D108BD9-81ED-4DB2-BD59-A6C34878D82A}">
                    <a16:rowId xmlns:a16="http://schemas.microsoft.com/office/drawing/2014/main" val="1529579489"/>
                  </a:ext>
                </a:extLst>
              </a:tr>
              <a:tr h="553870">
                <a:tc>
                  <a:txBody>
                    <a:bodyPr/>
                    <a:lstStyle/>
                    <a:p>
                      <a:pPr algn="l" fontAlgn="t"/>
                      <a:r>
                        <a:rPr lang="en-US" sz="3200">
                          <a:effectLst/>
                        </a:rPr>
                        <a:t>Enterprise file storage, powered by NetApp</a:t>
                      </a:r>
                      <a:endParaRPr lang="en-US" sz="3200">
                        <a:effectLst/>
                        <a:latin typeface="+mn-lt"/>
                      </a:endParaRPr>
                    </a:p>
                  </a:txBody>
                  <a:tcPr marL="16884" marR="16884" marT="16884" marB="16884"/>
                </a:tc>
                <a:tc>
                  <a:txBody>
                    <a:bodyPr/>
                    <a:lstStyle/>
                    <a:p>
                      <a:pPr fontAlgn="t"/>
                      <a:r>
                        <a:rPr lang="en-US" sz="3200" u="sng" dirty="0">
                          <a:solidFill>
                            <a:srgbClr val="0062AD"/>
                          </a:solidFill>
                          <a:effectLst/>
                          <a:hlinkClick r:id="rId6"/>
                        </a:rPr>
                        <a:t>Azure NetApp Files</a:t>
                      </a:r>
                      <a:endParaRPr lang="en-US" sz="3200" dirty="0">
                        <a:effectLst/>
                        <a:latin typeface="+mn-lt"/>
                      </a:endParaRPr>
                    </a:p>
                  </a:txBody>
                  <a:tcPr marL="16884" marR="16884" marT="16884" marB="16884"/>
                </a:tc>
                <a:extLst>
                  <a:ext uri="{0D108BD9-81ED-4DB2-BD59-A6C34878D82A}">
                    <a16:rowId xmlns:a16="http://schemas.microsoft.com/office/drawing/2014/main" val="1497166409"/>
                  </a:ext>
                </a:extLst>
              </a:tr>
            </a:tbl>
          </a:graphicData>
        </a:graphic>
      </p:graphicFrame>
    </p:spTree>
    <p:extLst>
      <p:ext uri="{BB962C8B-B14F-4D97-AF65-F5344CB8AC3E}">
        <p14:creationId xmlns:p14="http://schemas.microsoft.com/office/powerpoint/2010/main" val="327125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Lesson 6: Demo 1:</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849702"/>
            <a:ext cx="7679230" cy="1938992"/>
          </a:xfrm>
          <a:prstGeom prst="rect">
            <a:avLst/>
          </a:prstGeom>
        </p:spPr>
        <p:txBody>
          <a:bodyPr wrap="square">
            <a:spAutoFit/>
          </a:bodyPr>
          <a:lstStyle/>
          <a:p>
            <a:pPr lvl="0" defTabSz="931033">
              <a:defRPr/>
            </a:pPr>
            <a:r>
              <a:rPr lang="en-US" sz="6000" dirty="0">
                <a:gradFill>
                  <a:gsLst>
                    <a:gs pos="1250">
                      <a:srgbClr val="000000"/>
                    </a:gs>
                    <a:gs pos="100000">
                      <a:srgbClr val="000000"/>
                    </a:gs>
                  </a:gsLst>
                  <a:lin ang="5400000" scaled="0"/>
                </a:gradFill>
                <a:latin typeface="Segoe UI Light"/>
              </a:rPr>
              <a:t>Creating Your First Azure Storage Account</a:t>
            </a:r>
            <a:endParaRPr kumimoji="0" lang="en-GB" sz="5502" b="0" i="0" u="none" strike="noStrike" kern="1200" cap="none" spc="0" normalizeH="0" baseline="0" noProof="0" dirty="0">
              <a:ln>
                <a:noFill/>
              </a:ln>
              <a:solidFill>
                <a:srgbClr val="3C3C3C"/>
              </a:solidFill>
              <a:effectLst/>
              <a:uLnTx/>
              <a:uFillTx/>
              <a:latin typeface="Segoe UI"/>
              <a:ea typeface="+mn-ea"/>
              <a:cs typeface="+mn-cs"/>
            </a:endParaRP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772475" y="1781332"/>
            <a:ext cx="2092962" cy="2092962"/>
          </a:xfrm>
          <a:prstGeom prst="rect">
            <a:avLst/>
          </a:prstGeom>
        </p:spPr>
      </p:pic>
      <p:pic>
        <p:nvPicPr>
          <p:cNvPr id="7" name="Picture 6">
            <a:extLst>
              <a:ext uri="{FF2B5EF4-FFF2-40B4-BE49-F238E27FC236}">
                <a16:creationId xmlns:a16="http://schemas.microsoft.com/office/drawing/2014/main" id="{7A9EA6C6-0372-4A79-A644-90C772AA42E8}"/>
              </a:ext>
            </a:extLst>
          </p:cNvPr>
          <p:cNvPicPr>
            <a:picLocks noChangeAspect="1"/>
          </p:cNvPicPr>
          <p:nvPr/>
        </p:nvPicPr>
        <p:blipFill>
          <a:blip r:embed="rId4"/>
          <a:stretch>
            <a:fillRect/>
          </a:stretch>
        </p:blipFill>
        <p:spPr>
          <a:xfrm>
            <a:off x="909627" y="3920572"/>
            <a:ext cx="2092963" cy="2087322"/>
          </a:xfrm>
          <a:prstGeom prst="rect">
            <a:avLst/>
          </a:prstGeom>
        </p:spPr>
      </p:pic>
    </p:spTree>
    <p:extLst>
      <p:ext uri="{BB962C8B-B14F-4D97-AF65-F5344CB8AC3E}">
        <p14:creationId xmlns:p14="http://schemas.microsoft.com/office/powerpoint/2010/main" val="251962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Lesson 6: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2862322"/>
          </a:xfrm>
          <a:prstGeom prst="rect">
            <a:avLst/>
          </a:prstGeom>
        </p:spPr>
        <p:txBody>
          <a:bodyPr wrap="square">
            <a:spAutoFit/>
          </a:bodyPr>
          <a:lstStyle/>
          <a:p>
            <a:pPr lvl="0" defTabSz="931033">
              <a:defRPr/>
            </a:pPr>
            <a:r>
              <a:rPr lang="en-US" sz="6000" dirty="0">
                <a:gradFill>
                  <a:gsLst>
                    <a:gs pos="1250">
                      <a:srgbClr val="000000"/>
                    </a:gs>
                    <a:gs pos="100000">
                      <a:srgbClr val="000000"/>
                    </a:gs>
                  </a:gsLst>
                  <a:lin ang="5400000" scaled="0"/>
                </a:gradFill>
                <a:latin typeface="Segoe UI Light"/>
              </a:rPr>
              <a:t>Creating different Storage types and exploring Usage needs</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311419" y="2197894"/>
            <a:ext cx="3007362" cy="3007362"/>
          </a:xfrm>
          <a:prstGeom prst="rect">
            <a:avLst/>
          </a:prstGeom>
        </p:spPr>
      </p:pic>
    </p:spTree>
    <p:extLst>
      <p:ext uri="{BB962C8B-B14F-4D97-AF65-F5344CB8AC3E}">
        <p14:creationId xmlns:p14="http://schemas.microsoft.com/office/powerpoint/2010/main" val="354224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Lesson 6: Demo 2:</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615606"/>
            <a:ext cx="7679230" cy="2862322"/>
          </a:xfrm>
          <a:prstGeom prst="rect">
            <a:avLst/>
          </a:prstGeom>
        </p:spPr>
        <p:txBody>
          <a:bodyPr wrap="square">
            <a:spAutoFit/>
          </a:bodyPr>
          <a:lstStyle/>
          <a:p>
            <a:pPr lvl="0" defTabSz="931033">
              <a:defRPr/>
            </a:pPr>
            <a:r>
              <a:rPr lang="en-US" sz="6000" dirty="0">
                <a:gradFill>
                  <a:gsLst>
                    <a:gs pos="1250">
                      <a:srgbClr val="000000"/>
                    </a:gs>
                    <a:gs pos="100000">
                      <a:srgbClr val="000000"/>
                    </a:gs>
                  </a:gsLst>
                  <a:lin ang="5400000" scaled="0"/>
                </a:gradFill>
                <a:latin typeface="Segoe UI Light"/>
              </a:rPr>
              <a:t>Creating different Storage types and exploring Usage needs</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311419" y="2197894"/>
            <a:ext cx="3007362" cy="3007362"/>
          </a:xfrm>
          <a:prstGeom prst="rect">
            <a:avLst/>
          </a:prstGeom>
        </p:spPr>
      </p:pic>
      <p:pic>
        <p:nvPicPr>
          <p:cNvPr id="7" name="Picture 6">
            <a:extLst>
              <a:ext uri="{FF2B5EF4-FFF2-40B4-BE49-F238E27FC236}">
                <a16:creationId xmlns:a16="http://schemas.microsoft.com/office/drawing/2014/main" id="{524DB703-EE56-40A7-B987-7216FA2F0242}"/>
              </a:ext>
            </a:extLst>
          </p:cNvPr>
          <p:cNvPicPr>
            <a:picLocks noChangeAspect="1"/>
          </p:cNvPicPr>
          <p:nvPr/>
        </p:nvPicPr>
        <p:blipFill>
          <a:blip r:embed="rId4"/>
          <a:stretch>
            <a:fillRect/>
          </a:stretch>
        </p:blipFill>
        <p:spPr>
          <a:xfrm>
            <a:off x="3740020" y="1542513"/>
            <a:ext cx="8588460" cy="4405480"/>
          </a:xfrm>
          <a:prstGeom prst="rect">
            <a:avLst/>
          </a:prstGeom>
        </p:spPr>
      </p:pic>
    </p:spTree>
    <p:extLst>
      <p:ext uri="{BB962C8B-B14F-4D97-AF65-F5344CB8AC3E}">
        <p14:creationId xmlns:p14="http://schemas.microsoft.com/office/powerpoint/2010/main" val="25059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Lesson 6: Demo 3:</a:t>
            </a:r>
            <a:endParaRPr lang="en-US" dirty="0">
              <a:solidFill>
                <a:schemeClr val="accent2">
                  <a:alpha val="99000"/>
                </a:schemeClr>
              </a:solidFill>
            </a:endParaRPr>
          </a:p>
        </p:txBody>
      </p:sp>
      <p:sp>
        <p:nvSpPr>
          <p:cNvPr id="26" name="Rectangle 25">
            <a:extLst>
              <a:ext uri="{FF2B5EF4-FFF2-40B4-BE49-F238E27FC236}">
                <a16:creationId xmlns:a16="http://schemas.microsoft.com/office/drawing/2014/main" id="{77557EE4-F19F-47C7-942E-D1B16A331977}"/>
              </a:ext>
            </a:extLst>
          </p:cNvPr>
          <p:cNvSpPr/>
          <p:nvPr/>
        </p:nvSpPr>
        <p:spPr>
          <a:xfrm>
            <a:off x="3873003" y="2459772"/>
            <a:ext cx="7679230" cy="2862322"/>
          </a:xfrm>
          <a:prstGeom prst="rect">
            <a:avLst/>
          </a:prstGeom>
        </p:spPr>
        <p:txBody>
          <a:bodyPr wrap="square">
            <a:spAutoFit/>
          </a:bodyPr>
          <a:lstStyle/>
          <a:p>
            <a:pPr lvl="0" defTabSz="931033">
              <a:defRPr/>
            </a:pPr>
            <a:r>
              <a:rPr lang="en-US" sz="6000">
                <a:solidFill>
                  <a:srgbClr val="3C3C3C"/>
                </a:solidFill>
              </a:rPr>
              <a:t>Explore </a:t>
            </a:r>
            <a:r>
              <a:rPr lang="en-US" sz="6000" dirty="0">
                <a:solidFill>
                  <a:srgbClr val="3C3C3C"/>
                </a:solidFill>
              </a:rPr>
              <a:t>Azure Storage using Management and Tools</a:t>
            </a:r>
          </a:p>
        </p:txBody>
      </p:sp>
      <p:cxnSp>
        <p:nvCxnSpPr>
          <p:cNvPr id="5" name="Straight Connector 4"/>
          <p:cNvCxnSpPr/>
          <p:nvPr/>
        </p:nvCxnSpPr>
        <p:spPr>
          <a:xfrm>
            <a:off x="3437798"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CC41D5E6-6212-4BE3-A566-89CBA7DD68E4}"/>
              </a:ext>
            </a:extLst>
          </p:cNvPr>
          <p:cNvPicPr>
            <a:picLocks noChangeAspect="1"/>
          </p:cNvPicPr>
          <p:nvPr/>
        </p:nvPicPr>
        <p:blipFill>
          <a:blip r:embed="rId3"/>
          <a:srcRect/>
          <a:stretch/>
        </p:blipFill>
        <p:spPr>
          <a:xfrm>
            <a:off x="772475" y="1781332"/>
            <a:ext cx="2092962" cy="2092962"/>
          </a:xfrm>
          <a:prstGeom prst="rect">
            <a:avLst/>
          </a:prstGeom>
        </p:spPr>
      </p:pic>
      <p:pic>
        <p:nvPicPr>
          <p:cNvPr id="7" name="Picture 6">
            <a:extLst>
              <a:ext uri="{FF2B5EF4-FFF2-40B4-BE49-F238E27FC236}">
                <a16:creationId xmlns:a16="http://schemas.microsoft.com/office/drawing/2014/main" id="{7A9EA6C6-0372-4A79-A644-90C772AA42E8}"/>
              </a:ext>
            </a:extLst>
          </p:cNvPr>
          <p:cNvPicPr>
            <a:picLocks noChangeAspect="1"/>
          </p:cNvPicPr>
          <p:nvPr/>
        </p:nvPicPr>
        <p:blipFill>
          <a:blip r:embed="rId4"/>
          <a:stretch>
            <a:fillRect/>
          </a:stretch>
        </p:blipFill>
        <p:spPr>
          <a:xfrm>
            <a:off x="909627" y="3920572"/>
            <a:ext cx="2092963" cy="2087322"/>
          </a:xfrm>
          <a:prstGeom prst="rect">
            <a:avLst/>
          </a:prstGeom>
        </p:spPr>
      </p:pic>
    </p:spTree>
    <p:extLst>
      <p:ext uri="{BB962C8B-B14F-4D97-AF65-F5344CB8AC3E}">
        <p14:creationId xmlns:p14="http://schemas.microsoft.com/office/powerpoint/2010/main" val="33497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69" y="3287532"/>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You need to access your storage account using a private IP address. How can you configure this?</a:t>
              </a:r>
            </a:p>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endParaRP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Types of unstructured data include:</a:t>
              </a:r>
            </a:p>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63696" y="1816894"/>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JSON and XML file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2632102"/>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5"/>
            <a:srcRect/>
            <a:stretch/>
          </p:blipFill>
          <p:spPr bwMode="auto">
            <a:xfrm>
              <a:off x="591724" y="3227061"/>
              <a:ext cx="274320" cy="2743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Media files</a:t>
              </a:r>
            </a:p>
          </p:txBody>
        </p:sp>
      </p:grpSp>
      <p:grpSp>
        <p:nvGrpSpPr>
          <p:cNvPr id="7" name="Group 6"/>
          <p:cNvGrpSpPr/>
          <p:nvPr/>
        </p:nvGrpSpPr>
        <p:grpSpPr>
          <a:xfrm>
            <a:off x="863696" y="2224498"/>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SQL databases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93424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696" y="2668214"/>
            <a:ext cx="279464" cy="279464"/>
          </a:xfrm>
          <a:prstGeom prst="rect">
            <a:avLst/>
          </a:prstGeom>
        </p:spPr>
      </p:pic>
      <p:grpSp>
        <p:nvGrpSpPr>
          <p:cNvPr id="28" name="Group 27"/>
          <p:cNvGrpSpPr/>
          <p:nvPr/>
        </p:nvGrpSpPr>
        <p:grpSpPr>
          <a:xfrm>
            <a:off x="863696" y="4685858"/>
            <a:ext cx="6521493" cy="374590"/>
            <a:chOff x="591724" y="2066929"/>
            <a:chExt cx="6401466" cy="367696"/>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Configure Storage Account routing.</a:t>
              </a: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3696" y="5458341"/>
            <a:ext cx="6521493" cy="374590"/>
            <a:chOff x="591724" y="3195906"/>
            <a:chExt cx="6401466" cy="367696"/>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Configure Virtual Gateway</a:t>
              </a:r>
            </a:p>
          </p:txBody>
        </p:sp>
      </p:grpSp>
      <p:grpSp>
        <p:nvGrpSpPr>
          <p:cNvPr id="34" name="Group 33"/>
          <p:cNvGrpSpPr/>
          <p:nvPr/>
        </p:nvGrpSpPr>
        <p:grpSpPr>
          <a:xfrm>
            <a:off x="863696" y="5076296"/>
            <a:ext cx="6521493" cy="374590"/>
            <a:chOff x="591724" y="2646903"/>
            <a:chExt cx="6401466" cy="367696"/>
          </a:xfrm>
        </p:grpSpPr>
        <p:pic>
          <p:nvPicPr>
            <p:cNvPr id="35"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5"/>
            <a:src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E3EE4DA4-7DC9-4F7C-B39A-356084AD8B9C}"/>
                </a:ext>
              </a:extLst>
            </p:cNvPr>
            <p:cNvSpPr/>
            <p:nvPr/>
          </p:nvSpPr>
          <p:spPr>
            <a:xfrm>
              <a:off x="898746" y="2646903"/>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Configure a Service Endpoint.</a:t>
              </a:r>
            </a:p>
          </p:txBody>
        </p:sp>
      </p:grpSp>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0982" y="2494456"/>
            <a:ext cx="2294238" cy="2294238"/>
          </a:xfrm>
          <a:prstGeom prst="rect">
            <a:avLst/>
          </a:prstGeom>
        </p:spPr>
      </p:pic>
      <p:grpSp>
        <p:nvGrpSpPr>
          <p:cNvPr id="40" name="Group 39">
            <a:extLst>
              <a:ext uri="{FF2B5EF4-FFF2-40B4-BE49-F238E27FC236}">
                <a16:creationId xmlns:a16="http://schemas.microsoft.com/office/drawing/2014/main" id="{B990E2FB-32F1-495A-8135-F6221F12E0EE}"/>
              </a:ext>
            </a:extLst>
          </p:cNvPr>
          <p:cNvGrpSpPr/>
          <p:nvPr/>
        </p:nvGrpSpPr>
        <p:grpSpPr>
          <a:xfrm>
            <a:off x="863696" y="5785704"/>
            <a:ext cx="6521493" cy="374590"/>
            <a:chOff x="591724" y="3195905"/>
            <a:chExt cx="6401466" cy="367696"/>
          </a:xfrm>
        </p:grpSpPr>
        <p:pic>
          <p:nvPicPr>
            <p:cNvPr id="41" name="Picture 4">
              <a:extLst>
                <a:ext uri="{FF2B5EF4-FFF2-40B4-BE49-F238E27FC236}">
                  <a16:creationId xmlns:a16="http://schemas.microsoft.com/office/drawing/2014/main" id="{5BCA2B6C-F5D2-4776-9AE3-F41E9C330FB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81DE6D3B-1AA5-4455-80AD-6A70ACF7A1A5}"/>
                </a:ext>
              </a:extLst>
            </p:cNvPr>
            <p:cNvSpPr/>
            <p:nvPr/>
          </p:nvSpPr>
          <p:spPr>
            <a:xfrm>
              <a:off x="898746" y="3195905"/>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Configure the Storage Account firewall. </a:t>
              </a:r>
            </a:p>
          </p:txBody>
        </p:sp>
      </p:grpSp>
      <p:pic>
        <p:nvPicPr>
          <p:cNvPr id="44" name="Picture 43">
            <a:extLst>
              <a:ext uri="{FF2B5EF4-FFF2-40B4-BE49-F238E27FC236}">
                <a16:creationId xmlns:a16="http://schemas.microsoft.com/office/drawing/2014/main" id="{8D4D2804-847F-42B0-AA42-36D0C9DADB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586" y="5118830"/>
            <a:ext cx="279464" cy="279464"/>
          </a:xfrm>
          <a:prstGeom prst="rect">
            <a:avLst/>
          </a:prstGeom>
        </p:spPr>
      </p:pic>
    </p:spTree>
    <p:extLst>
      <p:ext uri="{BB962C8B-B14F-4D97-AF65-F5344CB8AC3E}">
        <p14:creationId xmlns:p14="http://schemas.microsoft.com/office/powerpoint/2010/main" val="230540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77870" y="1267033"/>
            <a:ext cx="8735967" cy="465773"/>
            <a:chOff x="363124" y="1421482"/>
            <a:chExt cx="8575183"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3" y="1444740"/>
              <a:ext cx="8117984"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You have been asked to help an Organization in modernizing its file-sharing solution using Azure.</a:t>
              </a:r>
            </a:p>
            <a:p>
              <a:pPr defTabSz="949071">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Ensuring file-sharing data is stored in Azure storage</a:t>
              </a:r>
            </a:p>
            <a:p>
              <a:pPr defTabSz="949071">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Providing accessibility over SMB to end-users</a:t>
              </a:r>
            </a:p>
            <a:p>
              <a:pPr defTabSz="949071">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Support Active Directory authentication and NTFS</a:t>
              </a:r>
            </a:p>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You need to identify a service that meets these needs. Which two services would you recommend?</a:t>
              </a: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43642" y="4636290"/>
            <a:ext cx="6521493" cy="374590"/>
            <a:chOff x="591724" y="2066929"/>
            <a:chExt cx="6401466" cy="367696"/>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Active Directory Conditional Access.</a:t>
              </a: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43642" y="5451496"/>
            <a:ext cx="6521493" cy="374590"/>
            <a:chOff x="591724" y="3195906"/>
            <a:chExt cx="6401466" cy="367696"/>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5"/>
            <a:srcRect/>
            <a:stretch/>
          </p:blipFill>
          <p:spPr bwMode="auto">
            <a:xfrm>
              <a:off x="591724" y="3227061"/>
              <a:ext cx="274320" cy="2743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Active Directory Domain Services.</a:t>
              </a:r>
            </a:p>
          </p:txBody>
        </p:sp>
      </p:grpSp>
      <p:grpSp>
        <p:nvGrpSpPr>
          <p:cNvPr id="7" name="Group 6"/>
          <p:cNvGrpSpPr/>
          <p:nvPr/>
        </p:nvGrpSpPr>
        <p:grpSpPr>
          <a:xfrm>
            <a:off x="843642" y="5043893"/>
            <a:ext cx="6521493" cy="374590"/>
            <a:chOff x="591724" y="2646903"/>
            <a:chExt cx="6401466" cy="367696"/>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Blob Storage.</a:t>
              </a:r>
            </a:p>
          </p:txBody>
        </p:sp>
      </p:grpSp>
      <p:cxnSp>
        <p:nvCxnSpPr>
          <p:cNvPr id="25" name="Straight Connector 24"/>
          <p:cNvCxnSpPr/>
          <p:nvPr/>
        </p:nvCxnSpPr>
        <p:spPr>
          <a:xfrm>
            <a:off x="93424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642" y="5487614"/>
            <a:ext cx="279464" cy="279464"/>
          </a:xfrm>
          <a:prstGeom prst="rect">
            <a:avLst/>
          </a:prstGeom>
        </p:spPr>
      </p:pic>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0982" y="2494456"/>
            <a:ext cx="2294238" cy="2294238"/>
          </a:xfrm>
          <a:prstGeom prst="rect">
            <a:avLst/>
          </a:prstGeom>
        </p:spPr>
      </p:pic>
      <p:sp>
        <p:nvSpPr>
          <p:cNvPr id="16" name="Rectangle 1">
            <a:extLst>
              <a:ext uri="{FF2B5EF4-FFF2-40B4-BE49-F238E27FC236}">
                <a16:creationId xmlns:a16="http://schemas.microsoft.com/office/drawing/2014/main" id="{8D471CB0-9AE2-4B7C-879C-70E202A5FC1C}"/>
              </a:ext>
            </a:extLst>
          </p:cNvPr>
          <p:cNvSpPr>
            <a:spLocks noChangeArrowheads="1"/>
          </p:cNvSpPr>
          <p:nvPr/>
        </p:nvSpPr>
        <p:spPr bwMode="auto">
          <a:xfrm>
            <a:off x="0" y="0"/>
            <a:ext cx="12436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Azure Active Directory Domain Services.</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5" name="Group 44">
            <a:extLst>
              <a:ext uri="{FF2B5EF4-FFF2-40B4-BE49-F238E27FC236}">
                <a16:creationId xmlns:a16="http://schemas.microsoft.com/office/drawing/2014/main" id="{80EF9682-CB94-4362-A28D-8B41618A2DD5}"/>
              </a:ext>
            </a:extLst>
          </p:cNvPr>
          <p:cNvGrpSpPr/>
          <p:nvPr/>
        </p:nvGrpSpPr>
        <p:grpSpPr>
          <a:xfrm>
            <a:off x="843641" y="5794703"/>
            <a:ext cx="6521493" cy="374590"/>
            <a:chOff x="591724" y="3195906"/>
            <a:chExt cx="6401466" cy="367696"/>
          </a:xfrm>
        </p:grpSpPr>
        <p:pic>
          <p:nvPicPr>
            <p:cNvPr id="46" name="Picture 4">
              <a:extLst>
                <a:ext uri="{FF2B5EF4-FFF2-40B4-BE49-F238E27FC236}">
                  <a16:creationId xmlns:a16="http://schemas.microsoft.com/office/drawing/2014/main" id="{10ACA4DB-789D-4295-BA41-981DBA1BAC09}"/>
                </a:ext>
              </a:extLst>
            </p:cNvPr>
            <p:cNvPicPr>
              <a:picLocks noChangeAspect="1" noChangeArrowheads="1"/>
            </p:cNvPicPr>
            <p:nvPr/>
          </p:nvPicPr>
          <p:blipFill>
            <a:blip r:embed="rId5"/>
            <a:srcRect/>
            <a:stretch/>
          </p:blipFill>
          <p:spPr bwMode="auto">
            <a:xfrm>
              <a:off x="591724" y="3227061"/>
              <a:ext cx="274320" cy="274319"/>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8DA26F7C-E665-4EFD-B6BD-C0392F308426}"/>
                </a:ext>
              </a:extLst>
            </p:cNvPr>
            <p:cNvSpPr/>
            <p:nvPr/>
          </p:nvSpPr>
          <p:spPr>
            <a:xfrm>
              <a:off x="898746" y="3195906"/>
              <a:ext cx="6094444" cy="36769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Azure Files.</a:t>
              </a:r>
            </a:p>
          </p:txBody>
        </p:sp>
      </p:grpSp>
      <p:pic>
        <p:nvPicPr>
          <p:cNvPr id="48" name="Picture 47">
            <a:extLst>
              <a:ext uri="{FF2B5EF4-FFF2-40B4-BE49-F238E27FC236}">
                <a16:creationId xmlns:a16="http://schemas.microsoft.com/office/drawing/2014/main" id="{4F6AB83E-E6BA-433D-B49D-1D3BC75E27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441" y="5821049"/>
            <a:ext cx="279464" cy="279464"/>
          </a:xfrm>
          <a:prstGeom prst="rect">
            <a:avLst/>
          </a:prstGeom>
        </p:spPr>
      </p:pic>
    </p:spTree>
    <p:extLst>
      <p:ext uri="{BB962C8B-B14F-4D97-AF65-F5344CB8AC3E}">
        <p14:creationId xmlns:p14="http://schemas.microsoft.com/office/powerpoint/2010/main" val="350738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274640" y="216694"/>
            <a:ext cx="11889564" cy="916534"/>
          </a:xfrm>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39" y="1315641"/>
            <a:ext cx="4876795" cy="456985"/>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Mahmoud A. ATALLAH</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538370" y="4204100"/>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693429" y="4359159"/>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5387" b="10913"/>
          <a:stretch/>
        </p:blipFill>
        <p:spPr>
          <a:xfrm>
            <a:off x="486094" y="4561842"/>
            <a:ext cx="431892" cy="361492"/>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93837" y="4559583"/>
            <a:ext cx="406721" cy="361492"/>
          </a:xfrm>
          <a:prstGeom prst="rect">
            <a:avLst/>
          </a:prstGeom>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29722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Sr. Solution Architect / Bespin Global MEA. Over 10 years of experience</a:t>
            </a:r>
          </a:p>
        </p:txBody>
      </p:sp>
      <p:sp>
        <p:nvSpPr>
          <p:cNvPr id="21" name="Rectangle 20">
            <a:extLst>
              <a:ext uri="{FF2B5EF4-FFF2-40B4-BE49-F238E27FC236}">
                <a16:creationId xmlns:a16="http://schemas.microsoft.com/office/drawing/2014/main" id="{6F85B586-4025-4128-83D5-F517C94A7EB7}"/>
              </a:ext>
            </a:extLst>
          </p:cNvPr>
          <p:cNvSpPr/>
          <p:nvPr/>
        </p:nvSpPr>
        <p:spPr>
          <a:xfrm>
            <a:off x="427037" y="5845702"/>
            <a:ext cx="2057369" cy="400110"/>
          </a:xfrm>
          <a:prstGeom prst="rect">
            <a:avLst/>
          </a:prstGeom>
        </p:spPr>
        <p:txBody>
          <a:bodyPr wrap="square">
            <a:spAutoFit/>
          </a:bodyPr>
          <a:lstStyle/>
          <a:p>
            <a:pPr defTabSz="930408">
              <a:defRPr/>
            </a:pPr>
            <a:r>
              <a:rPr lang="en-GB" sz="2000" dirty="0">
                <a:solidFill>
                  <a:srgbClr val="74B230"/>
                </a:solidFill>
                <a:latin typeface="Segoe UI Semilight"/>
              </a:rPr>
              <a:t>3tallah.com/blog</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246437" y="2673946"/>
            <a:ext cx="8161761" cy="556567"/>
            <a:chOff x="3695273" y="2598094"/>
            <a:chExt cx="7536360"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09193" y="2664624"/>
              <a:ext cx="7022440"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Dad, Technologies Geek, Blogger, Speaker, #ArWVDUG Community Founder </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246437" y="3506899"/>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Helping customers to accelerate their Cloud Journey and Digital Transformation</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246437" y="5114381"/>
            <a:ext cx="9045205" cy="801010"/>
            <a:chOff x="3695273" y="5114381"/>
            <a:chExt cx="8915397" cy="801010"/>
          </a:xfrm>
        </p:grpSpPr>
        <p:sp>
          <p:nvSpPr>
            <p:cNvPr id="20" name="Rectangle 19">
              <a:extLst>
                <a:ext uri="{FF2B5EF4-FFF2-40B4-BE49-F238E27FC236}">
                  <a16:creationId xmlns:a16="http://schemas.microsoft.com/office/drawing/2014/main" id="{A91AC6E2-C3A2-4756-92CB-6A77C5545686}"/>
                </a:ext>
              </a:extLst>
            </p:cNvPr>
            <p:cNvSpPr/>
            <p:nvPr/>
          </p:nvSpPr>
          <p:spPr>
            <a:xfrm>
              <a:off x="4251838" y="5199939"/>
              <a:ext cx="8358832" cy="7154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Collaborating with expertise in producing content and solutions to make IT life easier</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246437" y="4384527"/>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Main Focus: Remote Working Solutions and Related Services, AVD (WVD), W365. </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7"/>
          <a:srcRect/>
          <a:stretch/>
        </p:blipFill>
        <p:spPr bwMode="auto">
          <a:xfrm>
            <a:off x="503252" y="2502694"/>
            <a:ext cx="1974640" cy="196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38F72D2-78F7-4B7C-B375-125F52024352}"/>
              </a:ext>
            </a:extLst>
          </p:cNvPr>
          <p:cNvPicPr>
            <a:picLocks noChangeAspect="1"/>
          </p:cNvPicPr>
          <p:nvPr/>
        </p:nvPicPr>
        <p:blipFill>
          <a:blip r:embed="rId8"/>
          <a:stretch>
            <a:fillRect/>
          </a:stretch>
        </p:blipFill>
        <p:spPr>
          <a:xfrm>
            <a:off x="427037" y="5019185"/>
            <a:ext cx="2133584" cy="821668"/>
          </a:xfrm>
          <a:prstGeom prst="rect">
            <a:avLst/>
          </a:prstGeom>
        </p:spPr>
      </p:pic>
      <p:pic>
        <p:nvPicPr>
          <p:cNvPr id="34" name="Picture 2">
            <a:extLst>
              <a:ext uri="{FF2B5EF4-FFF2-40B4-BE49-F238E27FC236}">
                <a16:creationId xmlns:a16="http://schemas.microsoft.com/office/drawing/2014/main" id="{320B70AB-4D39-4A84-A3A7-A8F981DD5881}"/>
              </a:ext>
            </a:extLst>
          </p:cNvPr>
          <p:cNvPicPr>
            <a:picLocks noChangeArrowheads="1"/>
          </p:cNvPicPr>
          <p:nvPr/>
        </p:nvPicPr>
        <p:blipFill>
          <a:blip r:embed="rId9"/>
          <a:srcRect t="1826" b="1826"/>
          <a:stretch/>
        </p:blipFill>
        <p:spPr bwMode="auto">
          <a:xfrm>
            <a:off x="960437" y="4590609"/>
            <a:ext cx="482658" cy="31011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41E0D261-54AC-4F79-93C2-E41377D18C61}"/>
              </a:ext>
            </a:extLst>
          </p:cNvPr>
          <p:cNvPicPr>
            <a:picLocks noChangeArrowheads="1"/>
          </p:cNvPicPr>
          <p:nvPr/>
        </p:nvPicPr>
        <p:blipFill>
          <a:blip r:embed="rId10"/>
          <a:srcRect l="11249" r="11249"/>
          <a:stretch/>
        </p:blipFill>
        <p:spPr bwMode="auto">
          <a:xfrm>
            <a:off x="1925579" y="4590610"/>
            <a:ext cx="482658" cy="31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18"/>
                                        </p:tgtEl>
                                        <p:attrNameLst>
                                          <p:attrName>style.textDecorationUnderline</p:attrName>
                                        </p:attrNameLst>
                                      </p:cBhvr>
                                      <p:to>
                                        <p:strVal val="true"/>
                                      </p:to>
                                    </p:set>
                                  </p:childTnLst>
                                </p:cTn>
                              </p:par>
                            </p:childTnLst>
                          </p:cTn>
                        </p:par>
                        <p:par>
                          <p:cTn id="7" fill="hold">
                            <p:stCondLst>
                              <p:cond delay="168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218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268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318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latin typeface="Segoe UI Light (Headings)"/>
              </a:rPr>
              <a:t>Lesson 6: Overview - </a:t>
            </a:r>
            <a:r>
              <a:rPr lang="en-US" sz="4800" b="1" dirty="0">
                <a:latin typeface="Segoe UI Light (Headings)"/>
              </a:rPr>
              <a:t>Azure Storage services</a:t>
            </a:r>
            <a:endParaRPr lang="en-US" sz="4594" b="1" dirty="0">
              <a:latin typeface="Segoe UI Light (Headings)"/>
            </a:endParaRP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US" sz="2038" dirty="0">
                <a:gradFill>
                  <a:gsLst>
                    <a:gs pos="1250">
                      <a:srgbClr val="000000"/>
                    </a:gs>
                    <a:gs pos="100000">
                      <a:srgbClr val="000000"/>
                    </a:gs>
                  </a:gsLst>
                  <a:lin ang="5400000" scaled="0"/>
                </a:gradFill>
                <a:latin typeface="Segoe UI Light"/>
              </a:rPr>
              <a:t>Introduction</a:t>
            </a:r>
          </a:p>
          <a:p>
            <a:pPr defTabSz="949071">
              <a:buBlip>
                <a:blip r:embed="rId3"/>
              </a:buBlip>
              <a:defRPr/>
            </a:pPr>
            <a:r>
              <a:rPr lang="en-US" sz="2038" dirty="0">
                <a:gradFill>
                  <a:gsLst>
                    <a:gs pos="1250">
                      <a:srgbClr val="000000"/>
                    </a:gs>
                    <a:gs pos="100000">
                      <a:srgbClr val="000000"/>
                    </a:gs>
                  </a:gsLst>
                  <a:lin ang="5400000" scaled="0"/>
                </a:gradFill>
                <a:latin typeface="Segoe UI Light"/>
              </a:rPr>
              <a:t>Usage Benefits</a:t>
            </a:r>
          </a:p>
          <a:p>
            <a:pPr defTabSz="949071">
              <a:buBlip>
                <a:blip r:embed="rId3"/>
              </a:buBlip>
              <a:defRPr/>
            </a:pPr>
            <a:r>
              <a:rPr lang="en-US" sz="2038" dirty="0">
                <a:gradFill>
                  <a:gsLst>
                    <a:gs pos="1250">
                      <a:srgbClr val="000000"/>
                    </a:gs>
                    <a:gs pos="100000">
                      <a:srgbClr val="000000"/>
                    </a:gs>
                  </a:gsLst>
                  <a:lin ang="5400000" scaled="0"/>
                </a:gradFill>
                <a:latin typeface="Segoe UI Light"/>
              </a:rPr>
              <a:t>Azure Blob Storage</a:t>
            </a:r>
          </a:p>
          <a:p>
            <a:pPr defTabSz="949071">
              <a:buBlip>
                <a:blip r:embed="rId3"/>
              </a:buBlip>
              <a:defRPr/>
            </a:pPr>
            <a:r>
              <a:rPr lang="en-US" sz="2038" dirty="0">
                <a:gradFill>
                  <a:gsLst>
                    <a:gs pos="1250">
                      <a:srgbClr val="000000"/>
                    </a:gs>
                    <a:gs pos="100000">
                      <a:srgbClr val="000000"/>
                    </a:gs>
                  </a:gsLst>
                  <a:lin ang="5400000" scaled="0"/>
                </a:gradFill>
                <a:latin typeface="Segoe UI Light"/>
              </a:rPr>
              <a:t>Azure File Storage</a:t>
            </a:r>
          </a:p>
          <a:p>
            <a:pPr defTabSz="949071">
              <a:buBlip>
                <a:blip r:embed="rId3"/>
              </a:buBlip>
              <a:defRPr/>
            </a:pPr>
            <a:r>
              <a:rPr lang="en-US" sz="2038" dirty="0">
                <a:gradFill>
                  <a:gsLst>
                    <a:gs pos="1250">
                      <a:srgbClr val="000000"/>
                    </a:gs>
                    <a:gs pos="100000">
                      <a:srgbClr val="000000"/>
                    </a:gs>
                  </a:gsLst>
                  <a:lin ang="5400000" scaled="0"/>
                </a:gradFill>
                <a:latin typeface="Segoe UI Light"/>
              </a:rPr>
              <a:t>Azure Queue Storage</a:t>
            </a:r>
          </a:p>
          <a:p>
            <a:pPr defTabSz="949071">
              <a:buBlip>
                <a:blip r:embed="rId3"/>
              </a:buBlip>
              <a:defRPr/>
            </a:pPr>
            <a:r>
              <a:rPr lang="en-US" sz="2038" dirty="0">
                <a:gradFill>
                  <a:gsLst>
                    <a:gs pos="1250">
                      <a:srgbClr val="000000"/>
                    </a:gs>
                    <a:gs pos="100000">
                      <a:srgbClr val="000000"/>
                    </a:gs>
                  </a:gsLst>
                  <a:lin ang="5400000" scaled="0"/>
                </a:gradFill>
                <a:latin typeface="Segoe UI Light"/>
              </a:rPr>
              <a:t>Azure Table Storage</a:t>
            </a:r>
          </a:p>
          <a:p>
            <a:pPr defTabSz="949071">
              <a:buBlip>
                <a:blip r:embed="rId3"/>
              </a:buBlip>
              <a:defRPr/>
            </a:pPr>
            <a:r>
              <a:rPr lang="en-US" sz="2038" dirty="0">
                <a:gradFill>
                  <a:gsLst>
                    <a:gs pos="1250">
                      <a:srgbClr val="000000"/>
                    </a:gs>
                    <a:gs pos="100000">
                      <a:srgbClr val="000000"/>
                    </a:gs>
                  </a:gsLst>
                  <a:lin ang="5400000" scaled="0"/>
                </a:gradFill>
                <a:latin typeface="Segoe UI Light"/>
              </a:rPr>
              <a:t>Azure Disk Storage</a:t>
            </a:r>
          </a:p>
          <a:p>
            <a:pPr defTabSz="949071">
              <a:buBlip>
                <a:blip r:embed="rId3"/>
              </a:buBlip>
              <a:defRPr/>
            </a:pPr>
            <a:r>
              <a:rPr lang="en-US" sz="2038" dirty="0">
                <a:gradFill>
                  <a:gsLst>
                    <a:gs pos="1250">
                      <a:srgbClr val="000000"/>
                    </a:gs>
                    <a:gs pos="100000">
                      <a:srgbClr val="000000"/>
                    </a:gs>
                  </a:gsLst>
                  <a:lin ang="5400000" scaled="0"/>
                </a:gradFill>
                <a:latin typeface="Segoe UI Light"/>
              </a:rPr>
              <a:t>Find the right storage type for your needs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a:t>
            </a:r>
            <a:r>
              <a:rPr lang="en-US" sz="2038" dirty="0">
                <a:gradFill>
                  <a:gsLst>
                    <a:gs pos="1250">
                      <a:srgbClr val="000000"/>
                    </a:gs>
                    <a:gs pos="100000">
                      <a:srgbClr val="000000"/>
                    </a:gs>
                  </a:gsLst>
                  <a:lin ang="5400000" scaled="0"/>
                </a:gradFill>
                <a:latin typeface="Segoe UI Light"/>
              </a:rPr>
              <a:t>Creating Your First Azure Storage Account</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a:t>
            </a:r>
            <a:r>
              <a:rPr lang="en-US" sz="2038" dirty="0">
                <a:gradFill>
                  <a:gsLst>
                    <a:gs pos="1250">
                      <a:srgbClr val="000000"/>
                    </a:gs>
                    <a:gs pos="100000">
                      <a:srgbClr val="000000"/>
                    </a:gs>
                  </a:gsLst>
                  <a:lin ang="5400000" scaled="0"/>
                </a:gradFill>
                <a:latin typeface="Segoe UI Light"/>
              </a:rPr>
              <a:t>Creating different Storage types and exploring Usage needs</a:t>
            </a:r>
          </a:p>
          <a:p>
            <a:pPr defTabSz="949071">
              <a:buBlip>
                <a:blip r:embed="rId3"/>
              </a:buBlip>
              <a:defRPr/>
            </a:pPr>
            <a:r>
              <a:rPr lang="en-GB" sz="2038" dirty="0">
                <a:gradFill>
                  <a:gsLst>
                    <a:gs pos="1250">
                      <a:srgbClr val="000000"/>
                    </a:gs>
                    <a:gs pos="100000">
                      <a:srgbClr val="000000"/>
                    </a:gs>
                  </a:gsLst>
                  <a:lin ang="5400000" scaled="0"/>
                </a:gradFill>
                <a:latin typeface="Segoe UI Light"/>
              </a:rPr>
              <a:t>Demo: Delete a Storage Account and clearing the Environment </a:t>
            </a:r>
          </a:p>
          <a:p>
            <a:pPr defTabSz="949071">
              <a:buBlip>
                <a:blip r:embed="rId3"/>
              </a:buBlip>
              <a:defRPr/>
            </a:pPr>
            <a:r>
              <a:rPr lang="en-US" sz="2038" dirty="0">
                <a:gradFill>
                  <a:gsLst>
                    <a:gs pos="1250">
                      <a:srgbClr val="000000"/>
                    </a:gs>
                    <a:gs pos="100000">
                      <a:srgbClr val="000000"/>
                    </a:gs>
                  </a:gsLst>
                  <a:lin ang="5400000" scaled="0"/>
                </a:gradFill>
                <a:latin typeface="Segoe UI Light"/>
              </a:rPr>
              <a:t>Prepare for The Exam(Q/A)</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424293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left)">
                                      <p:cBhvr>
                                        <p:cTn id="19" dur="500"/>
                                        <p:tgtEl>
                                          <p:spTgt spid="5">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wipe(left)">
                                      <p:cBhvr>
                                        <p:cTn id="23" dur="500"/>
                                        <p:tgtEl>
                                          <p:spTgt spid="5">
                                            <p:txEl>
                                              <p:pRg st="2" end="2"/>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wipe(left)">
                                      <p:cBhvr>
                                        <p:cTn id="35" dur="500"/>
                                        <p:tgtEl>
                                          <p:spTgt spid="5">
                                            <p:txEl>
                                              <p:pRg st="5" end="5"/>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wipe(left)">
                                      <p:cBhvr>
                                        <p:cTn id="39" dur="500"/>
                                        <p:tgtEl>
                                          <p:spTgt spid="5">
                                            <p:txEl>
                                              <p:pRg st="6" end="6"/>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Effect transition="in" filter="wipe(left)">
                                      <p:cBhvr>
                                        <p:cTn id="43" dur="500"/>
                                        <p:tgtEl>
                                          <p:spTgt spid="5">
                                            <p:txEl>
                                              <p:pRg st="7" end="7"/>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500"/>
                                        <p:tgtEl>
                                          <p:spTgt spid="5">
                                            <p:txEl>
                                              <p:pRg st="8" end="8"/>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Effect transition="in" filter="wipe(left)">
                                      <p:cBhvr>
                                        <p:cTn id="51" dur="500"/>
                                        <p:tgtEl>
                                          <p:spTgt spid="5">
                                            <p:txEl>
                                              <p:pRg st="9" end="9"/>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wipe(left)">
                                      <p:cBhvr>
                                        <p:cTn id="55" dur="500"/>
                                        <p:tgtEl>
                                          <p:spTgt spid="5">
                                            <p:txEl>
                                              <p:pRg st="10" end="10"/>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animEffect transition="in" filter="wipe(left)">
                                      <p:cBhvr>
                                        <p:cTn id="59"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What is Azure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362098"/>
            <a:ext cx="8212407" cy="3100592"/>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lvl="0" indent="0">
              <a:buNone/>
              <a:defRPr/>
            </a:pPr>
            <a:r>
              <a:rPr lang="en-US" b="0" i="0" dirty="0">
                <a:solidFill>
                  <a:srgbClr val="3A3A3A"/>
                </a:solidFill>
                <a:effectLst/>
                <a:latin typeface="Open Sans" panose="020B0606030504020204" pitchFamily="34" charset="0"/>
              </a:rPr>
              <a:t>Azure Storage is one of the fundamental pieces of Microsoft cloud technology. They contain all of our Azure Storage data like object, file, disk, queue, and table storage. </a:t>
            </a:r>
          </a:p>
          <a:p>
            <a:pPr marL="0" lvl="0" indent="0">
              <a:buNone/>
              <a:defRPr/>
            </a:pPr>
            <a:r>
              <a:rPr lang="en-US" b="0" i="0" dirty="0">
                <a:solidFill>
                  <a:srgbClr val="3A3A3A"/>
                </a:solidFill>
                <a:effectLst/>
                <a:latin typeface="Open Sans" panose="020B0606030504020204" pitchFamily="34" charset="0"/>
              </a:rPr>
              <a:t>There are also services for hybrid storage solutions, and services to transfer, share, and back up data.</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a:blip r:embed="rId3"/>
          <a:srcRect/>
          <a:stretch/>
        </p:blipFill>
        <p:spPr>
          <a:xfrm>
            <a:off x="605855" y="2655094"/>
            <a:ext cx="2259582" cy="2259582"/>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26" name="Picture 6" descr="Diagram showing how data is replicated in the primary region with ZRS">
            <a:extLst>
              <a:ext uri="{FF2B5EF4-FFF2-40B4-BE49-F238E27FC236}">
                <a16:creationId xmlns:a16="http://schemas.microsoft.com/office/drawing/2014/main" id="{071A5D48-3CAB-4F65-9B8D-4A05018C7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55" y="1247893"/>
            <a:ext cx="4791075" cy="4772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8" name="Picture 8" descr="Announcing Storage Service Encryption with customer managed keys general  availability - Microsoft Tech Community">
            <a:extLst>
              <a:ext uri="{FF2B5EF4-FFF2-40B4-BE49-F238E27FC236}">
                <a16:creationId xmlns:a16="http://schemas.microsoft.com/office/drawing/2014/main" id="{9A29FE22-A86C-4454-8D9C-CA8DD714FE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65" t="15851" r="12363" b="15822"/>
          <a:stretch/>
        </p:blipFill>
        <p:spPr bwMode="auto">
          <a:xfrm>
            <a:off x="2611785" y="949321"/>
            <a:ext cx="6858000" cy="36576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2" name="Picture 12" descr="Achieving High Performance and Scalability in Sales Compensation | NICE">
            <a:extLst>
              <a:ext uri="{FF2B5EF4-FFF2-40B4-BE49-F238E27FC236}">
                <a16:creationId xmlns:a16="http://schemas.microsoft.com/office/drawing/2014/main" id="{215D63D6-B915-4AAB-8FAE-A61F1D702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8375" y="421705"/>
            <a:ext cx="5286375" cy="2524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4" name="Picture 14" descr="Managed Services">
            <a:extLst>
              <a:ext uri="{FF2B5EF4-FFF2-40B4-BE49-F238E27FC236}">
                <a16:creationId xmlns:a16="http://schemas.microsoft.com/office/drawing/2014/main" id="{F1738833-60B4-4724-B087-AA99DAC07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7600" y="2871742"/>
            <a:ext cx="3876675" cy="3876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017E5736-8531-43F1-8024-568FE7CAAA6D}"/>
              </a:ext>
            </a:extLst>
          </p:cNvPr>
          <p:cNvPicPr>
            <a:picLocks noChangeAspect="1" noChangeArrowheads="1"/>
          </p:cNvPicPr>
          <p:nvPr/>
        </p:nvPicPr>
        <p:blipFill rotWithShape="1">
          <a:blip r:embed="rId8"/>
          <a:srcRect l="17185" t="25775" r="18931"/>
          <a:stretch/>
        </p:blipFill>
        <p:spPr bwMode="auto">
          <a:xfrm>
            <a:off x="2543925" y="2522170"/>
            <a:ext cx="5372255" cy="41826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557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26"/>
                                        </p:tgtEl>
                                        <p:attrNameLst>
                                          <p:attrName>style.visibility</p:attrName>
                                        </p:attrNameLst>
                                      </p:cBhvr>
                                      <p:to>
                                        <p:strVal val="visible"/>
                                      </p:to>
                                    </p:set>
                                    <p:animEffect transition="in" filter="fade">
                                      <p:cBhvr>
                                        <p:cTn id="24" dur="500"/>
                                        <p:tgtEl>
                                          <p:spTgt spid="51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28"/>
                                        </p:tgtEl>
                                        <p:attrNameLst>
                                          <p:attrName>style.visibility</p:attrName>
                                        </p:attrNameLst>
                                      </p:cBhvr>
                                      <p:to>
                                        <p:strVal val="visible"/>
                                      </p:to>
                                    </p:set>
                                    <p:animEffect transition="in" filter="fade">
                                      <p:cBhvr>
                                        <p:cTn id="29" dur="500"/>
                                        <p:tgtEl>
                                          <p:spTgt spid="51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32"/>
                                        </p:tgtEl>
                                        <p:attrNameLst>
                                          <p:attrName>style.visibility</p:attrName>
                                        </p:attrNameLst>
                                      </p:cBhvr>
                                      <p:to>
                                        <p:strVal val="visible"/>
                                      </p:to>
                                    </p:set>
                                    <p:animEffect transition="in" filter="fade">
                                      <p:cBhvr>
                                        <p:cTn id="34" dur="500"/>
                                        <p:tgtEl>
                                          <p:spTgt spid="51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34"/>
                                        </p:tgtEl>
                                        <p:attrNameLst>
                                          <p:attrName>style.visibility</p:attrName>
                                        </p:attrNameLst>
                                      </p:cBhvr>
                                      <p:to>
                                        <p:strVal val="visible"/>
                                      </p:to>
                                    </p:set>
                                    <p:animEffect transition="in" filter="fade">
                                      <p:cBhvr>
                                        <p:cTn id="39" dur="500"/>
                                        <p:tgtEl>
                                          <p:spTgt spid="51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136"/>
                                        </p:tgtEl>
                                        <p:attrNameLst>
                                          <p:attrName>style.visibility</p:attrName>
                                        </p:attrNameLst>
                                      </p:cBhvr>
                                      <p:to>
                                        <p:strVal val="visible"/>
                                      </p:to>
                                    </p:set>
                                    <p:animEffect transition="in" filter="fade">
                                      <p:cBhvr>
                                        <p:cTn id="44" dur="500"/>
                                        <p:tgtEl>
                                          <p:spTgt spid="5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Blob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1893094"/>
            <a:ext cx="8212407" cy="3685559"/>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rPr>
              <a:t>Blobs typically include large files that are unstructured, such as images, video, music files, backup files, etc.</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sz="2400" b="1" dirty="0">
                <a:gradFill>
                  <a:gsLst>
                    <a:gs pos="1250">
                      <a:srgbClr val="000000"/>
                    </a:gs>
                    <a:gs pos="100000">
                      <a:srgbClr val="000000"/>
                    </a:gs>
                  </a:gsLst>
                  <a:lin ang="5400000" scaled="0"/>
                </a:gradFill>
                <a:latin typeface="Segoe UI"/>
              </a:rPr>
              <a:t>Blob storage can be divided into three access tiers</a:t>
            </a:r>
          </a:p>
          <a:p>
            <a:pPr algn="l">
              <a:buFont typeface="Arial" panose="020B0604020202020204" pitchFamily="34" charset="0"/>
              <a:buChar char="•"/>
            </a:pPr>
            <a:r>
              <a:rPr lang="en-US" dirty="0">
                <a:gradFill>
                  <a:gsLst>
                    <a:gs pos="1250">
                      <a:srgbClr val="000000"/>
                    </a:gs>
                    <a:gs pos="100000">
                      <a:srgbClr val="000000"/>
                    </a:gs>
                  </a:gsLst>
                  <a:lin ang="5400000" scaled="0"/>
                </a:gradFill>
                <a:latin typeface="Segoe UI"/>
              </a:rPr>
              <a:t>Hot access tier</a:t>
            </a:r>
          </a:p>
          <a:p>
            <a:pPr algn="l">
              <a:buFont typeface="Arial" panose="020B0604020202020204" pitchFamily="34" charset="0"/>
              <a:buChar char="•"/>
            </a:pPr>
            <a:r>
              <a:rPr lang="en-US" dirty="0">
                <a:gradFill>
                  <a:gsLst>
                    <a:gs pos="1250">
                      <a:srgbClr val="000000"/>
                    </a:gs>
                    <a:gs pos="100000">
                      <a:srgbClr val="000000"/>
                    </a:gs>
                  </a:gsLst>
                  <a:lin ang="5400000" scaled="0"/>
                </a:gradFill>
                <a:latin typeface="Segoe UI"/>
              </a:rPr>
              <a:t>Cold access tier</a:t>
            </a:r>
          </a:p>
          <a:p>
            <a:pPr algn="l">
              <a:buFont typeface="Arial" panose="020B0604020202020204" pitchFamily="34" charset="0"/>
              <a:buChar char="•"/>
            </a:pPr>
            <a:r>
              <a:rPr lang="en-US" dirty="0">
                <a:gradFill>
                  <a:gsLst>
                    <a:gs pos="1250">
                      <a:srgbClr val="000000"/>
                    </a:gs>
                    <a:gs pos="100000">
                      <a:srgbClr val="000000"/>
                    </a:gs>
                  </a:gsLst>
                  <a:lin ang="5400000" scaled="0"/>
                </a:gradFill>
                <a:latin typeface="Segoe UI"/>
              </a:rPr>
              <a:t>Archive tier </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endParaRPr lang="en-US" b="0" i="0" dirty="0">
              <a:solidFill>
                <a:srgbClr val="222635"/>
              </a:solidFill>
              <a:effectLst/>
              <a:latin typeface="Cambria" panose="02040503050406030204" pitchFamily="18" charset="0"/>
            </a:endParaRP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rotWithShape="1">
          <a:blip r:embed="rId3"/>
          <a:srcRect l="30755" r="30150"/>
          <a:stretch/>
        </p:blipFill>
        <p:spPr>
          <a:xfrm>
            <a:off x="683069" y="2711156"/>
            <a:ext cx="2258568" cy="2346006"/>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98" name="Picture 2">
            <a:extLst>
              <a:ext uri="{FF2B5EF4-FFF2-40B4-BE49-F238E27FC236}">
                <a16:creationId xmlns:a16="http://schemas.microsoft.com/office/drawing/2014/main" id="{2F841328-CFC8-43C4-84ED-1742580B85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037" y="1287894"/>
            <a:ext cx="9448800" cy="4796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8627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wipe(left)">
                                      <p:cBhvr>
                                        <p:cTn id="23" dur="500"/>
                                        <p:tgtEl>
                                          <p:spTgt spid="9">
                                            <p:txEl>
                                              <p:pRg st="2" end="2"/>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wipe(left)">
                                      <p:cBhvr>
                                        <p:cTn id="27" dur="500"/>
                                        <p:tgtEl>
                                          <p:spTgt spid="9">
                                            <p:txEl>
                                              <p:pRg st="3" end="3"/>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wipe(left)">
                                      <p:cBhvr>
                                        <p:cTn id="31" dur="500"/>
                                        <p:tgtEl>
                                          <p:spTgt spid="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100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File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1893094"/>
            <a:ext cx="8212407" cy="3685559"/>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rPr>
              <a:t>Offers fully managed file sharing on the cloud and its shares can be accessed using the standard (SMB) protocol.</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rPr>
              <a:t>Meaning that multiple virtual machines can share the same files with read and write access just like a local network share</a:t>
            </a:r>
            <a:endParaRPr lang="en-US" b="0" i="0" dirty="0">
              <a:solidFill>
                <a:srgbClr val="222635"/>
              </a:solidFill>
              <a:effectLst/>
              <a:latin typeface="Cambria" panose="02040503050406030204" pitchFamily="18" charset="0"/>
            </a:endParaRP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rotWithShape="1">
          <a:blip r:embed="rId3"/>
          <a:srcRect l="-4631" r="-2554"/>
          <a:stretch/>
        </p:blipFill>
        <p:spPr>
          <a:xfrm>
            <a:off x="606869" y="2681554"/>
            <a:ext cx="2258568" cy="2107140"/>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74" name="Picture 2">
            <a:extLst>
              <a:ext uri="{FF2B5EF4-FFF2-40B4-BE49-F238E27FC236}">
                <a16:creationId xmlns:a16="http://schemas.microsoft.com/office/drawing/2014/main" id="{F36D7A61-649D-4970-9FCF-D37AD66A268E}"/>
              </a:ext>
            </a:extLst>
          </p:cNvPr>
          <p:cNvPicPr>
            <a:picLocks noChangeAspect="1" noChangeArrowheads="1"/>
          </p:cNvPicPr>
          <p:nvPr/>
        </p:nvPicPr>
        <p:blipFill rotWithShape="1">
          <a:blip r:embed="rId4"/>
          <a:srcRect t="2035" b="2035"/>
          <a:stretch/>
        </p:blipFill>
        <p:spPr bwMode="auto">
          <a:xfrm>
            <a:off x="2027237" y="879942"/>
            <a:ext cx="7848600" cy="54645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1590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490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Queue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1512094"/>
            <a:ext cx="8212407" cy="4066559"/>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rPr>
              <a:t>Provides asynchronous message queuing for communication between azure components whether they are on the cloud on-prem or even mobile devices</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rPr>
              <a:t>It's used to store and retrieve messages. Queues and messages can be created programmatically or using the Storage Explorer</a:t>
            </a:r>
          </a:p>
          <a:p>
            <a:pPr marL="0" marR="0" lvl="0" indent="0" algn="l" defTabSz="950278"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endParaRPr lang="en-US" dirty="0">
              <a:gradFill>
                <a:gsLst>
                  <a:gs pos="1250">
                    <a:srgbClr val="000000"/>
                  </a:gs>
                  <a:gs pos="100000">
                    <a:srgbClr val="000000"/>
                  </a:gs>
                </a:gsLst>
                <a:lin ang="5400000" scaled="0"/>
              </a:gradFill>
              <a:latin typeface="Segoe UI"/>
            </a:endParaRP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rotWithShape="1">
          <a:blip r:embed="rId3"/>
          <a:srcRect l="-1558" r="295"/>
          <a:stretch/>
        </p:blipFill>
        <p:spPr>
          <a:xfrm>
            <a:off x="682624" y="2919028"/>
            <a:ext cx="2258568" cy="1986732"/>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Azure Queue Storage (Day 20 of 31)">
            <a:extLst>
              <a:ext uri="{FF2B5EF4-FFF2-40B4-BE49-F238E27FC236}">
                <a16:creationId xmlns:a16="http://schemas.microsoft.com/office/drawing/2014/main" id="{8349C5C0-5BA0-4141-8541-D8174E8BE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1094831"/>
            <a:ext cx="8005372" cy="49892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82442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Tables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2274094"/>
            <a:ext cx="8212407" cy="3304559"/>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a:lnSpc>
                <a:spcPct val="150000"/>
              </a:lnSpc>
              <a:buFont typeface="Wingdings" panose="05000000000000000000" pitchFamily="2" charset="2"/>
              <a:buChar char="ü"/>
              <a:defRPr/>
            </a:pPr>
            <a:r>
              <a:rPr lang="en-US" dirty="0">
                <a:gradFill>
                  <a:gsLst>
                    <a:gs pos="1250">
                      <a:srgbClr val="000000"/>
                    </a:gs>
                    <a:gs pos="100000">
                      <a:srgbClr val="000000"/>
                    </a:gs>
                  </a:gsLst>
                  <a:lin ang="5400000" scaled="0"/>
                </a:gradFill>
                <a:latin typeface="Segoe UI"/>
              </a:rPr>
              <a:t> Massive auto-scaling NoSQL store</a:t>
            </a:r>
          </a:p>
          <a:p>
            <a:pPr>
              <a:lnSpc>
                <a:spcPct val="150000"/>
              </a:lnSpc>
              <a:buFont typeface="Wingdings" panose="05000000000000000000" pitchFamily="2" charset="2"/>
              <a:buChar char="ü"/>
              <a:defRPr/>
            </a:pPr>
            <a:r>
              <a:rPr lang="en-US" dirty="0">
                <a:gradFill>
                  <a:gsLst>
                    <a:gs pos="1250">
                      <a:srgbClr val="000000"/>
                    </a:gs>
                    <a:gs pos="100000">
                      <a:srgbClr val="000000"/>
                    </a:gs>
                  </a:gsLst>
                  <a:lin ang="5400000" scaled="0"/>
                </a:gradFill>
                <a:latin typeface="Segoe UI"/>
              </a:rPr>
              <a:t> Dynamic scaling based on load</a:t>
            </a:r>
          </a:p>
          <a:p>
            <a:pPr>
              <a:lnSpc>
                <a:spcPct val="150000"/>
              </a:lnSpc>
              <a:buFont typeface="Wingdings" panose="05000000000000000000" pitchFamily="2" charset="2"/>
              <a:buChar char="ü"/>
              <a:defRPr/>
            </a:pPr>
            <a:r>
              <a:rPr lang="en-US" dirty="0">
                <a:gradFill>
                  <a:gsLst>
                    <a:gs pos="1250">
                      <a:srgbClr val="000000"/>
                    </a:gs>
                    <a:gs pos="100000">
                      <a:srgbClr val="000000"/>
                    </a:gs>
                  </a:gsLst>
                  <a:lin ang="5400000" scaled="0"/>
                </a:gradFill>
                <a:latin typeface="Segoe UI"/>
              </a:rPr>
              <a:t> Scale to PBs of table data </a:t>
            </a:r>
          </a:p>
          <a:p>
            <a:pPr>
              <a:lnSpc>
                <a:spcPct val="150000"/>
              </a:lnSpc>
              <a:buFont typeface="Wingdings" panose="05000000000000000000" pitchFamily="2" charset="2"/>
              <a:buChar char="ü"/>
              <a:defRPr/>
            </a:pPr>
            <a:r>
              <a:rPr lang="en-US" dirty="0">
                <a:gradFill>
                  <a:gsLst>
                    <a:gs pos="1250">
                      <a:srgbClr val="000000"/>
                    </a:gs>
                    <a:gs pos="100000">
                      <a:srgbClr val="000000"/>
                    </a:gs>
                  </a:gsLst>
                  <a:lin ang="5400000" scaled="0"/>
                </a:gradFill>
                <a:latin typeface="Segoe UI"/>
              </a:rPr>
              <a:t> Fast key/value lookups</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rotWithShape="1">
          <a:blip r:embed="rId3"/>
          <a:srcRect l="30755" r="30150"/>
          <a:stretch/>
        </p:blipFill>
        <p:spPr>
          <a:xfrm>
            <a:off x="579437" y="2502694"/>
            <a:ext cx="2258568" cy="2346006"/>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FA713087-7963-4810-BEE1-ADFCDDE61661}"/>
              </a:ext>
            </a:extLst>
          </p:cNvPr>
          <p:cNvPicPr>
            <a:picLocks noChangeAspect="1"/>
          </p:cNvPicPr>
          <p:nvPr/>
        </p:nvPicPr>
        <p:blipFill>
          <a:blip r:embed="rId4"/>
          <a:stretch>
            <a:fillRect/>
          </a:stretch>
        </p:blipFill>
        <p:spPr>
          <a:xfrm>
            <a:off x="1245184" y="1207294"/>
            <a:ext cx="9240253" cy="4876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8114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wipe(left)">
                                      <p:cBhvr>
                                        <p:cTn id="19" dur="500"/>
                                        <p:tgtEl>
                                          <p:spTgt spid="9">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wipe(left)">
                                      <p:cBhvr>
                                        <p:cTn id="23" dur="500"/>
                                        <p:tgtEl>
                                          <p:spTgt spid="9">
                                            <p:txEl>
                                              <p:pRg st="2" end="2"/>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wipe(left)">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10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4">
            <a:extLst>
              <a:ext uri="{FF2B5EF4-FFF2-40B4-BE49-F238E27FC236}">
                <a16:creationId xmlns:a16="http://schemas.microsoft.com/office/drawing/2014/main" id="{3F2CED08-3BD5-40E1-82CB-3CC3B3160CC7}"/>
              </a:ext>
            </a:extLst>
          </p:cNvPr>
          <p:cNvSpPr txBox="1">
            <a:spLocks/>
          </p:cNvSpPr>
          <p:nvPr/>
        </p:nvSpPr>
        <p:spPr>
          <a:xfrm>
            <a:off x="427037" y="141278"/>
            <a:ext cx="10259207" cy="73866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50278" rtl="0" eaLnBrk="1" fontAlgn="auto" latinLnBrk="0" hangingPunct="1">
              <a:lnSpc>
                <a:spcPct val="10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Disk Storage</a:t>
            </a:r>
          </a:p>
        </p:txBody>
      </p:sp>
      <p:sp>
        <p:nvSpPr>
          <p:cNvPr id="9" name="Text Placeholder 5">
            <a:extLst>
              <a:ext uri="{FF2B5EF4-FFF2-40B4-BE49-F238E27FC236}">
                <a16:creationId xmlns:a16="http://schemas.microsoft.com/office/drawing/2014/main" id="{3EB8879E-0A3B-4FEE-820A-59EA4CAD8C7C}"/>
              </a:ext>
            </a:extLst>
          </p:cNvPr>
          <p:cNvSpPr txBox="1">
            <a:spLocks/>
          </p:cNvSpPr>
          <p:nvPr/>
        </p:nvSpPr>
        <p:spPr>
          <a:xfrm>
            <a:off x="4071668" y="1740694"/>
            <a:ext cx="7937769" cy="42672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indent="0">
              <a:lnSpc>
                <a:spcPct val="150000"/>
              </a:lnSpc>
              <a:buNone/>
              <a:defRPr/>
            </a:pPr>
            <a:r>
              <a:rPr lang="en-US" b="1" dirty="0">
                <a:gradFill>
                  <a:gsLst>
                    <a:gs pos="1250">
                      <a:srgbClr val="000000"/>
                    </a:gs>
                    <a:gs pos="100000">
                      <a:srgbClr val="000000"/>
                    </a:gs>
                  </a:gsLst>
                  <a:lin ang="5400000" scaled="0"/>
                </a:gradFill>
              </a:rPr>
              <a:t>Azure offers two types of disk storage:</a:t>
            </a:r>
          </a:p>
          <a:p>
            <a:pPr defTabSz="949071">
              <a:buBlip>
                <a:blip r:embed="rId3"/>
              </a:buBlip>
              <a:defRPr/>
            </a:pPr>
            <a:r>
              <a:rPr lang="en-US" dirty="0"/>
              <a:t> </a:t>
            </a:r>
            <a:r>
              <a:rPr lang="en-US" sz="3200" dirty="0">
                <a:gradFill>
                  <a:gsLst>
                    <a:gs pos="1250">
                      <a:srgbClr val="000000"/>
                    </a:gs>
                    <a:gs pos="100000">
                      <a:srgbClr val="000000"/>
                    </a:gs>
                  </a:gsLst>
                  <a:lin ang="5400000" scaled="0"/>
                </a:gradFill>
                <a:latin typeface="Segoe UI Light"/>
              </a:rPr>
              <a:t>Managed and Unmanaged </a:t>
            </a:r>
          </a:p>
          <a:p>
            <a:pPr marL="0" indent="0">
              <a:lnSpc>
                <a:spcPct val="150000"/>
              </a:lnSpc>
              <a:buNone/>
              <a:defRPr/>
            </a:pPr>
            <a:r>
              <a:rPr lang="en-US" b="1" dirty="0">
                <a:gradFill>
                  <a:gsLst>
                    <a:gs pos="1250">
                      <a:srgbClr val="000000"/>
                    </a:gs>
                    <a:gs pos="100000">
                      <a:srgbClr val="000000"/>
                    </a:gs>
                  </a:gsLst>
                  <a:lin ang="5400000" scaled="0"/>
                </a:gradFill>
              </a:rPr>
              <a:t>And multiple types of disks performance:</a:t>
            </a:r>
          </a:p>
          <a:p>
            <a:pPr defTabSz="949071">
              <a:buBlip>
                <a:blip r:embed="rId3"/>
              </a:buBlip>
              <a:defRPr/>
            </a:pPr>
            <a:r>
              <a:rPr lang="en-US" dirty="0"/>
              <a:t> </a:t>
            </a:r>
            <a:r>
              <a:rPr lang="en-US" dirty="0">
                <a:gradFill>
                  <a:gsLst>
                    <a:gs pos="1250">
                      <a:srgbClr val="000000"/>
                    </a:gs>
                    <a:gs pos="100000">
                      <a:srgbClr val="000000"/>
                    </a:gs>
                  </a:gsLst>
                  <a:lin ang="5400000" scaled="0"/>
                </a:gradFill>
              </a:rPr>
              <a:t>Standard HDD</a:t>
            </a:r>
          </a:p>
          <a:p>
            <a:pPr defTabSz="949071">
              <a:buBlip>
                <a:blip r:embed="rId3"/>
              </a:buBlip>
              <a:defRPr/>
            </a:pPr>
            <a:r>
              <a:rPr lang="en-US" dirty="0">
                <a:gradFill>
                  <a:gsLst>
                    <a:gs pos="1250">
                      <a:srgbClr val="000000"/>
                    </a:gs>
                    <a:gs pos="100000">
                      <a:srgbClr val="000000"/>
                    </a:gs>
                  </a:gsLst>
                  <a:lin ang="5400000" scaled="0"/>
                </a:gradFill>
              </a:rPr>
              <a:t> Standard SSD</a:t>
            </a:r>
          </a:p>
          <a:p>
            <a:pPr defTabSz="949071">
              <a:buBlip>
                <a:blip r:embed="rId3"/>
              </a:buBlip>
              <a:defRPr/>
            </a:pPr>
            <a:r>
              <a:rPr lang="en-US" dirty="0">
                <a:gradFill>
                  <a:gsLst>
                    <a:gs pos="1250">
                      <a:srgbClr val="000000"/>
                    </a:gs>
                    <a:gs pos="100000">
                      <a:srgbClr val="000000"/>
                    </a:gs>
                  </a:gsLst>
                  <a:lin ang="5400000" scaled="0"/>
                </a:gradFill>
              </a:rPr>
              <a:t> Premium SSD</a:t>
            </a:r>
          </a:p>
          <a:p>
            <a:pPr defTabSz="949071">
              <a:buBlip>
                <a:blip r:embed="rId3"/>
              </a:buBlip>
              <a:defRPr/>
            </a:pPr>
            <a:r>
              <a:rPr lang="en-US" dirty="0">
                <a:gradFill>
                  <a:gsLst>
                    <a:gs pos="1250">
                      <a:srgbClr val="000000"/>
                    </a:gs>
                    <a:gs pos="100000">
                      <a:srgbClr val="000000"/>
                    </a:gs>
                  </a:gsLst>
                  <a:lin ang="5400000" scaled="0"/>
                </a:gradFill>
              </a:rPr>
              <a:t> Ultra disk	</a:t>
            </a:r>
          </a:p>
        </p:txBody>
      </p:sp>
      <p:pic>
        <p:nvPicPr>
          <p:cNvPr id="11" name="Content Placeholder 8">
            <a:extLst>
              <a:ext uri="{FF2B5EF4-FFF2-40B4-BE49-F238E27FC236}">
                <a16:creationId xmlns:a16="http://schemas.microsoft.com/office/drawing/2014/main" id="{4A89964D-A35C-4CC9-9BFF-8864DCBE0EEC}"/>
              </a:ext>
            </a:extLst>
          </p:cNvPr>
          <p:cNvPicPr>
            <a:picLocks noChangeAspect="1"/>
          </p:cNvPicPr>
          <p:nvPr/>
        </p:nvPicPr>
        <p:blipFill rotWithShape="1">
          <a:blip r:embed="rId4"/>
          <a:srcRect l="1864" r="1864"/>
          <a:stretch/>
        </p:blipFill>
        <p:spPr>
          <a:xfrm>
            <a:off x="579437" y="2502694"/>
            <a:ext cx="2258568" cy="2346006"/>
          </a:xfrm>
          <a:prstGeom prst="rect">
            <a:avLst/>
          </a:prstGeom>
        </p:spPr>
      </p:pic>
      <p:sp>
        <p:nvSpPr>
          <p:cNvPr id="4" name="Rectangle 3">
            <a:extLst>
              <a:ext uri="{FF2B5EF4-FFF2-40B4-BE49-F238E27FC236}">
                <a16:creationId xmlns:a16="http://schemas.microsoft.com/office/drawing/2014/main" id="{BC4211A4-E43B-4FD1-A7A6-5C454B851C22}"/>
              </a:ext>
            </a:extLst>
          </p:cNvPr>
          <p:cNvSpPr/>
          <p:nvPr/>
        </p:nvSpPr>
        <p:spPr bwMode="auto">
          <a:xfrm>
            <a:off x="3551237" y="1740694"/>
            <a:ext cx="152400" cy="4343400"/>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FA713087-7963-4810-BEE1-ADFCDDE61661}"/>
              </a:ext>
            </a:extLst>
          </p:cNvPr>
          <p:cNvPicPr>
            <a:picLocks noChangeAspect="1"/>
          </p:cNvPicPr>
          <p:nvPr/>
        </p:nvPicPr>
        <p:blipFill rotWithShape="1">
          <a:blip r:embed="rId5"/>
          <a:srcRect l="12807"/>
          <a:stretch/>
        </p:blipFill>
        <p:spPr>
          <a:xfrm>
            <a:off x="2560637" y="778563"/>
            <a:ext cx="8125607" cy="54294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34058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wipe(left)">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ipe(left)">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wipe(left)">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wipe(left)">
                                      <p:cBhvr>
                                        <p:cTn id="35" dur="5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left)">
                                      <p:cBhvr>
                                        <p:cTn id="40" dur="500"/>
                                        <p:tgtEl>
                                          <p:spTgt spid="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
                                            <p:txEl>
                                              <p:pRg st="6" end="6"/>
                                            </p:txEl>
                                          </p:spTgt>
                                        </p:tgtEl>
                                        <p:attrNameLst>
                                          <p:attrName>style.visibility</p:attrName>
                                        </p:attrNameLst>
                                      </p:cBhvr>
                                      <p:to>
                                        <p:strVal val="visible"/>
                                      </p:to>
                                    </p:set>
                                    <p:animEffect transition="in" filter="wipe(left)">
                                      <p:cBhvr>
                                        <p:cTn id="45" dur="500"/>
                                        <p:tgtEl>
                                          <p:spTgt spid="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10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Icons.OverflowDots" Revision="1" Stencil="System.Storyboarding.WindowsPhoneIcons" StencilVersion="0.1"/>
</Control>
</file>

<file path=customXml/item10.xml><?xml version="1.0" encoding="utf-8"?>
<Control xmlns="http://schemas.microsoft.com/VisualStudio/2011/storyboarding/control">
  <Id Name="e9d383c8-3e3d-4afe-bad2-e7c666f1c010" Revision="1" Stencil="System.MyShapes" StencilVersion="1.0"/>
</Control>
</file>

<file path=customXml/item11.xml><?xml version="1.0" encoding="utf-8"?>
<Control xmlns="http://schemas.microsoft.com/VisualStudio/2011/storyboarding/control">
  <Id Name="1c2fbc2a-c7e9-4dd4-a869-97fb70ae0309" Revision="1" Stencil="85a07843-b809-41ee-b566-325b1850150a" StencilVersion="1.0"/>
</Control>
</file>

<file path=customXml/item12.xml><?xml version="1.0" encoding="utf-8"?>
<Control xmlns="http://schemas.microsoft.com/VisualStudio/2011/storyboarding/control">
  <Id Name="28fb7df8-6c86-43a9-9095-4b847846147c" Revision="1" Stencil="System.MyShapes" StencilVersion="1.0"/>
</Control>
</file>

<file path=customXml/item13.xml><?xml version="1.0" encoding="utf-8"?>
<Control xmlns="http://schemas.microsoft.com/VisualStudio/2011/storyboarding/control">
  <Id Name="System.Storyboarding.WindowsAppIcons.Copy" Revision="1" Stencil="System.Storyboarding.WindowsAppIcons" StencilVersion="0.1"/>
</Control>
</file>

<file path=customXml/item14.xml><?xml version="1.0" encoding="utf-8"?>
<Control xmlns="http://schemas.microsoft.com/VisualStudio/2011/storyboarding/control">
  <Id Name="5a8b3174-5e96-4781-9824-45fe10020527" Revision="1" Stencil="System.MyShapes" StencilVersion="1.0"/>
</Control>
</file>

<file path=customXml/item15.xml><?xml version="1.0" encoding="utf-8"?>
<Control xmlns="http://schemas.microsoft.com/VisualStudio/2011/storyboarding/control">
  <Id Name="4b899d4c-b1de-4c17-8765-a5b417bf4ebc" Revision="1" Stencil="System.MyShapes" StencilVersion="1.0"/>
</Control>
</file>

<file path=customXml/item16.xml><?xml version="1.0" encoding="utf-8"?>
<Control xmlns="http://schemas.microsoft.com/VisualStudio/2011/storyboarding/control">
  <Id Name="System.Storyboarding.WindowsPhoneIcons.OverflowDots" Revision="1" Stencil="System.Storyboarding.WindowsPhoneIcons" StencilVersion="0.1"/>
</Control>
</file>

<file path=customXml/item17.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Control xmlns="http://schemas.microsoft.com/VisualStudio/2011/storyboarding/control">
  <Id Name="System.Storyboarding.WindowsPhoneIcons.Cancel" Revision="1" Stencil="System.Storyboarding.WindowsPhoneIcons" StencilVersion="0.1"/>
</Control>
</file>

<file path=customXml/item19.xml><?xml version="1.0" encoding="utf-8"?>
<Control xmlns="http://schemas.microsoft.com/VisualStudio/2011/storyboarding/control">
  <Id Name="5937341c-7984-4fd4-bf24-0d1d5d33c133" Revision="1" Stencil="System.MyShapes" StencilVersion="1.0"/>
</Control>
</file>

<file path=customXml/item2.xml><?xml version="1.0" encoding="utf-8"?>
<Control xmlns="http://schemas.microsoft.com/VisualStudio/2011/storyboarding/control">
  <Id Name="System.Storyboarding.WindowsPhoneIcons.OverflowDots" Revision="1" Stencil="System.Storyboarding.WindowsPhoneIcons" StencilVersion="0.1"/>
</Control>
</file>

<file path=customXml/item20.xml><?xml version="1.0" encoding="utf-8"?>
<Control xmlns="http://schemas.microsoft.com/VisualStudio/2011/storyboarding/control">
  <Id Name="38b88af0-0751-44eb-8b42-d5ddb4671698" Revision="1" Stencil="System.MyShapes" StencilVersion="1.0"/>
</Control>
</file>

<file path=customXml/item21.xml><?xml version="1.0" encoding="utf-8"?>
<Control xmlns="http://schemas.microsoft.com/VisualStudio/2011/storyboarding/control">
  <Id Name="21ce592b-caf6-43e6-83e0-33717e975a17" Revision="2" Stencil="System.MyShapes" StencilVersion="1.0"/>
</Control>
</file>

<file path=customXml/item22.xml><?xml version="1.0" encoding="utf-8"?>
<Control xmlns="http://schemas.microsoft.com/VisualStudio/2011/storyboarding/control">
  <Id Name="System.Storyboarding.WindowsPhoneIcons.Add" Revision="1" Stencil="System.Storyboarding.WindowsPhoneIcons" StencilVersion="0.1"/>
</Control>
</file>

<file path=customXml/item23.xml><?xml version="1.0" encoding="utf-8"?>
<Control xmlns="http://schemas.microsoft.com/VisualStudio/2011/storyboarding/control">
  <Id Name="5937341c-7984-4fd4-bf24-0d1d5d33c133" Revision="1" Stencil="System.MyShapes" StencilVersion="1.0"/>
</Control>
</file>

<file path=customXml/item24.xml><?xml version="1.0" encoding="utf-8"?>
<Control xmlns="http://schemas.microsoft.com/VisualStudio/2011/storyboarding/control">
  <Id Name="38b88af0-0751-44eb-8b42-d5ddb4671698" Revision="1" Stencil="System.MyShapes" StencilVersion="1.0"/>
</Control>
</file>

<file path=customXml/item25.xml><?xml version="1.0" encoding="utf-8"?>
<Control xmlns="http://schemas.microsoft.com/VisualStudio/2011/storyboarding/control">
  <Id Name="4b899d4c-b1de-4c17-8765-a5b417bf4ebc" Revision="1" Stencil="System.MyShapes" StencilVersion="1.0"/>
</Control>
</file>

<file path=customXml/item26.xml><?xml version="1.0" encoding="utf-8"?>
<Control xmlns="http://schemas.microsoft.com/VisualStudio/2011/storyboarding/control">
  <Id Name="System.Storyboarding.WindowsPhoneIcons.OverflowDots" Revision="1" Stencil="System.Storyboarding.WindowsPhoneIcons" StencilVersion="0.1"/>
</Control>
</file>

<file path=customXml/item2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i:0#.f|membership|achimdet@microsoft.com</DisplayName>
        <AccountId xmlns="230e9df3-be65-4c73-a93b-d1236ebd677e">5140</AccountId>
        <AccountType xmlns="230e9df3-be65-4c73-a93b-d1236ebd677e"/>
      </UserInfo>
      <UserInfo xmlns="230e9df3-be65-4c73-a93b-d1236ebd677e">
        <DisplayName xmlns="230e9df3-be65-4c73-a93b-d1236ebd677e">i:0#.f|membership|davidsb@microsoft.com</DisplayName>
        <AccountId xmlns="230e9df3-be65-4c73-a93b-d1236ebd677e">604</AccountId>
        <AccountType xmlns="230e9df3-be65-4c73-a93b-d1236ebd677e"/>
      </UserInfo>
      <UserInfo xmlns="230e9df3-be65-4c73-a93b-d1236ebd677e">
        <DisplayName xmlns="230e9df3-be65-4c73-a93b-d1236ebd677e">i:0#.f|membership|v-anmarv@microsoft.com</DisplayName>
        <AccountId xmlns="230e9df3-be65-4c73-a93b-d1236ebd677e">45</AccountId>
        <AccountType xmlns="230e9df3-be65-4c73-a93b-d1236ebd677e"/>
      </UserInfo>
      <UserInfo xmlns="230e9df3-be65-4c73-a93b-d1236ebd677e">
        <DisplayName xmlns="230e9df3-be65-4c73-a93b-d1236ebd677e">i:0#.f|membership|v-danaja@microsoft.com</DisplayName>
        <AccountId xmlns="230e9df3-be65-4c73-a93b-d1236ebd677e">176</AccountId>
        <AccountType xmlns="230e9df3-be65-4c73-a93b-d1236ebd677e"/>
      </UserInfo>
      <UserInfo xmlns="230e9df3-be65-4c73-a93b-d1236ebd677e">
        <DisplayName xmlns="230e9df3-be65-4c73-a93b-d1236ebd677e">i:0#.f|membership|v-vicebo@microsoft.com</DisplayName>
        <AccountId xmlns="230e9df3-be65-4c73-a93b-d1236ebd677e">2943</AccountId>
        <AccountType xmlns="230e9df3-be65-4c73-a93b-d1236ebd677e"/>
      </UserInfo>
      <UserInfo xmlns="230e9df3-be65-4c73-a93b-d1236ebd677e">
        <DisplayName xmlns="230e9df3-be65-4c73-a93b-d1236ebd677e">i:0#.f|membership|v-adbors@microsoft.com</DisplayName>
        <AccountId xmlns="230e9df3-be65-4c73-a93b-d1236ebd677e">512</AccountId>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28.xml><?xml version="1.0" encoding="utf-8"?>
<Control xmlns="http://schemas.microsoft.com/VisualStudio/2011/storyboarding/control">
  <Id Name="8053f092-3f2a-4935-a32b-c4b725e8152d" Revision="1" Stencil="System.MyShapes" StencilVersion="1.0"/>
</Control>
</file>

<file path=customXml/item29.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ontrol xmlns="http://schemas.microsoft.com/VisualStudio/2011/storyboarding/control">
  <Id Name="95030e5e-d43f-4111-a1c2-743a7dbd35b6" Revision="1" Stencil="System.MyShapes" StencilVersion="1.0"/>
</Control>
</file>

<file path=customXml/item30.xml><?xml version="1.0" encoding="utf-8"?>
<Control xmlns="http://schemas.microsoft.com/VisualStudio/2011/storyboarding/control">
  <Id Name="5a8b3174-5e96-4781-9824-45fe10020527" Revision="1" Stencil="System.MyShapes" StencilVersion="1.0"/>
</Control>
</file>

<file path=customXml/item31.xml><?xml version="1.0" encoding="utf-8"?>
<Control xmlns="http://schemas.microsoft.com/VisualStudio/2011/storyboarding/control">
  <Id Name="System.Storyboarding.WindowsPhoneIcons.Minus" Revision="1" Stencil="System.Storyboarding.WindowsPhoneIcons" StencilVersion="0.1"/>
</Control>
</file>

<file path=customXml/item32.xml><?xml version="1.0" encoding="utf-8"?>
<Control xmlns="http://schemas.microsoft.com/VisualStudio/2011/storyboarding/control">
  <Id Name="System.Storyboarding.WindowsAppIcons.Settings" Revision="1" Stencil="System.Storyboarding.WindowsAppIcons" StencilVersion="0.1"/>
</Control>
</file>

<file path=customXml/item3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4.xml><?xml version="1.0" encoding="utf-8"?>
<Control xmlns="http://schemas.microsoft.com/VisualStudio/2011/storyboarding/control">
  <Id Name="38b88af0-0751-44eb-8b42-d5ddb4671698" Revision="1" Stencil="System.MyShapes" StencilVersion="1.0"/>
</Control>
</file>

<file path=customXml/item35.xml><?xml version="1.0" encoding="utf-8"?>
<Control xmlns="http://schemas.microsoft.com/VisualStudio/2011/storyboarding/control">
  <Id Name="e9d383c8-3e3d-4afe-bad2-e7c666f1c010" Revision="1" Stencil="System.MyShapes" StencilVersion="1.0"/>
</Control>
</file>

<file path=customXml/item36.xml><?xml version="1.0" encoding="utf-8"?>
<Control xmlns="http://schemas.microsoft.com/VisualStudio/2011/storyboarding/control">
  <Id Name="1c2fbc2a-c7e9-4dd4-a869-97fb70ae0309" Revision="1" Stencil="85a07843-b809-41ee-b566-325b1850150a" StencilVersion="1.0"/>
</Control>
</file>

<file path=customXml/item37.xml><?xml version="1.0" encoding="utf-8"?>
<Control xmlns="http://schemas.microsoft.com/VisualStudio/2011/storyboarding/control">
  <Id Name="System.Storyboarding.WindowsPhoneIcons.OverflowDots" Revision="1" Stencil="System.Storyboarding.WindowsPhoneIcons" StencilVersion="0.1"/>
</Control>
</file>

<file path=customXml/item38.xml><?xml version="1.0" encoding="utf-8"?>
<Control xmlns="http://schemas.microsoft.com/VisualStudio/2011/storyboarding/control">
  <Id Name="System.Storyboarding.Metro.MetroTileMedium" Revision="1" Stencil="System.Storyboarding.Metro" StencilVersion="0.1"/>
</Control>
</file>

<file path=customXml/item39.xml><?xml version="1.0" encoding="utf-8"?>
<Control xmlns="http://schemas.microsoft.com/VisualStudio/2011/storyboarding/control">
  <Id Name="95030e5e-d43f-4111-a1c2-743a7dbd35b6" Revision="1" Stencil="System.MyShapes" StencilVersion="1.0"/>
</Control>
</file>

<file path=customXml/item4.xml><?xml version="1.0" encoding="utf-8"?>
<Control xmlns="http://schemas.microsoft.com/VisualStudio/2011/storyboarding/control">
  <Id Name="System.Storyboarding.WindowsPhoneIcons.Cancel" Revision="1" Stencil="System.Storyboarding.WindowsPhoneIcons" StencilVersion="0.1"/>
</Control>
</file>

<file path=customXml/item40.xml><?xml version="1.0" encoding="utf-8"?>
<Control xmlns="http://schemas.microsoft.com/VisualStudio/2011/storyboarding/control">
  <Id Name="1db4a566-4f2f-4e29-8012-63f4aff780b4" Revision="1" Stencil="09ee8e29-8a48-4e3d-a569-7c1ba11c2e3d" StencilVersion="1.0"/>
</Control>
</file>

<file path=customXml/item41.xml><?xml version="1.0" encoding="utf-8"?>
<Control xmlns="http://schemas.microsoft.com/VisualStudio/2011/storyboarding/control">
  <Id Name="System.Storyboarding.WindowsPhoneIcons.Minus" Revision="1" Stencil="System.Storyboarding.WindowsPhoneIcons" StencilVersion="0.1"/>
</Control>
</file>

<file path=customXml/item42.xml><?xml version="1.0" encoding="utf-8"?>
<Control xmlns="http://schemas.microsoft.com/VisualStudio/2011/storyboarding/control">
  <Id Name="System.Storyboarding.WindowsPhoneIcons.Cancel" Revision="1" Stencil="System.Storyboarding.WindowsPhoneIcons" StencilVersion="0.1"/>
</Control>
</file>

<file path=customXml/item43.xml><?xml version="1.0" encoding="utf-8"?>
<Control xmlns="http://schemas.microsoft.com/VisualStudio/2011/storyboarding/control">
  <Id Name="5a8b3174-5e96-4781-9824-45fe10020527" Revision="1" Stencil="System.MyShapes" StencilVersion="1.0"/>
</Control>
</file>

<file path=customXml/item44.xml><?xml version="1.0" encoding="utf-8"?>
<Control xmlns="http://schemas.microsoft.com/VisualStudio/2011/storyboarding/control">
  <Id Name="System.Storyboarding.WindowsAppIcons.Search" Revision="1" Stencil="System.Storyboarding.WindowsAppIcons" StencilVersion="0.1"/>
</Control>
</file>

<file path=customXml/item45.xml><?xml version="1.0" encoding="utf-8"?>
<Control xmlns="http://schemas.microsoft.com/VisualStudio/2011/storyboarding/control">
  <Id Name="System.Storyboarding.WindowsPhoneIcons.OverflowDots" Revision="1" Stencil="System.Storyboarding.WindowsPhoneIcons" StencilVersion="0.1"/>
</Control>
</file>

<file path=customXml/item46.xml><?xml version="1.0" encoding="utf-8"?>
<Control xmlns="http://schemas.microsoft.com/VisualStudio/2011/storyboarding/control">
  <Id Name="6d31312a-e778-4374-9db8-70be111b08c6" Revision="1" Stencil="System.MyShapes" StencilVersion="1.0"/>
</Control>
</file>

<file path=customXml/item47.xml><?xml version="1.0" encoding="utf-8"?>
<Control xmlns="http://schemas.microsoft.com/VisualStudio/2011/storyboarding/control">
  <Id Name="System.Storyboarding.WindowsPhoneIcons.OverflowDots" Revision="1" Stencil="System.Storyboarding.WindowsPhoneIcons" StencilVersion="0.1"/>
</Control>
</file>

<file path=customXml/item48.xml><?xml version="1.0" encoding="utf-8"?>
<Control xmlns="http://schemas.microsoft.com/VisualStudio/2011/storyboarding/control">
  <Id Name="1c2fbc2a-c7e9-4dd4-a869-97fb70ae0309" Revision="1" Stencil="85a07843-b809-41ee-b566-325b1850150a" StencilVersion="1.0"/>
</Control>
</file>

<file path=customXml/item4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5.xml><?xml version="1.0" encoding="utf-8"?>
<Control xmlns="http://schemas.microsoft.com/VisualStudio/2011/storyboarding/control">
  <Id Name="System.Storyboarding.WindowsPhoneIcons.Cancel" Revision="1" Stencil="System.Storyboarding.WindowsPhoneIcons" StencilVersion="0.1"/>
</Control>
</file>

<file path=customXml/item50.xml><?xml version="1.0" encoding="utf-8"?>
<Control xmlns="http://schemas.microsoft.com/VisualStudio/2011/storyboarding/control">
  <Id Name="System.Storyboarding.WindowsAppIcons.Search" Revision="1" Stencil="System.Storyboarding.WindowsAppIcons" StencilVersion="0.1"/>
</Control>
</file>

<file path=customXml/item51.xml><?xml version="1.0" encoding="utf-8"?>
<Control xmlns="http://schemas.microsoft.com/VisualStudio/2011/storyboarding/control">
  <Id Name="8053f092-3f2a-4935-a32b-c4b725e8152d" Revision="1" Stencil="System.MyShapes" StencilVersion="1.0"/>
</Control>
</file>

<file path=customXml/item52.xml><?xml version="1.0" encoding="utf-8"?>
<Control xmlns="http://schemas.microsoft.com/VisualStudio/2011/storyboarding/control">
  <Id Name="System.Storyboarding.WindowsPhoneIcons.Cancel" Revision="1" Stencil="System.Storyboarding.WindowsPhoneIcons" StencilVersion="0.1"/>
</Control>
</file>

<file path=customXml/item53.xml><?xml version="1.0" encoding="utf-8"?>
<Control xmlns="http://schemas.microsoft.com/VisualStudio/2011/storyboarding/control">
  <Id Name="1c2fbc2a-c7e9-4dd4-a869-97fb70ae0309" Revision="1" Stencil="85a07843-b809-41ee-b566-325b1850150a" StencilVersion="1.0"/>
</Control>
</file>

<file path=customXml/item54.xml><?xml version="1.0" encoding="utf-8"?>
<Control xmlns="http://schemas.microsoft.com/VisualStudio/2011/storyboarding/control">
  <Id Name="5937341c-7984-4fd4-bf24-0d1d5d33c133" Revision="1" Stencil="System.MyShapes" StencilVersion="1.0"/>
</Control>
</file>

<file path=customXml/item55.xml><?xml version="1.0" encoding="utf-8"?>
<Control xmlns="http://schemas.microsoft.com/VisualStudio/2011/storyboarding/control">
  <Id Name="System.Storyboarding.WindowsAppIcons.Zoom" Revision="1" Stencil="System.Storyboarding.WindowsAppIcons" StencilVersion="0.1"/>
</Control>
</file>

<file path=customXml/item56.xml><?xml version="1.0" encoding="utf-8"?>
<Control xmlns="http://schemas.microsoft.com/VisualStudio/2011/storyboarding/control">
  <Id Name="System.Storyboarding.WindowsAppIcons.Zoom" Revision="1" Stencil="System.Storyboarding.WindowsAppIcons" StencilVersion="0.1"/>
</Control>
</file>

<file path=customXml/item5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8.xml><?xml version="1.0" encoding="utf-8"?>
<Control xmlns="http://schemas.microsoft.com/VisualStudio/2011/storyboarding/control">
  <Id Name="38b88af0-0751-44eb-8b42-d5ddb4671698" Revision="1" Stencil="System.MyShapes" StencilVersion="1.0"/>
</Control>
</file>

<file path=customXml/item59.xml><?xml version="1.0" encoding="utf-8"?>
<Control xmlns="http://schemas.microsoft.com/VisualStudio/2011/storyboarding/control">
  <Id Name="e9d383c8-3e3d-4afe-bad2-e7c666f1c010" Revision="1" Stencil="System.MyShapes" StencilVersion="1.0"/>
</Control>
</file>

<file path=customXml/item6.xml><?xml version="1.0" encoding="utf-8"?>
<Control xmlns="http://schemas.microsoft.com/VisualStudio/2011/storyboarding/control">
  <Id Name="StorytellingCommon.HandCursor" Revision="1" Stencil="StorytellingCommon" StencilVersion="1.0"/>
</Control>
</file>

<file path=customXml/item60.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61.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62.xml><?xml version="1.0" encoding="utf-8"?>
<Control xmlns="http://schemas.microsoft.com/VisualStudio/2011/storyboarding/control">
  <Id Name="5a8b3174-5e96-4781-9824-45fe10020527" Revision="1" Stencil="System.MyShapes" StencilVersion="1.0"/>
</Control>
</file>

<file path=customXml/item63.xml><?xml version="1.0" encoding="utf-8"?>
<Control xmlns="http://schemas.microsoft.com/VisualStudio/2011/storyboarding/control">
  <Id Name="4b899d4c-b1de-4c17-8765-a5b417bf4ebc" Revision="1" Stencil="System.MyShapes" StencilVersion="1.0"/>
</Control>
</file>

<file path=customXml/item64.xml><?xml version="1.0" encoding="utf-8"?>
<Control xmlns="http://schemas.microsoft.com/VisualStudio/2011/storyboarding/control">
  <Id Name="System.Storyboarding.WindowsPhoneIcons.Cancel" Revision="1" Stencil="System.Storyboarding.WindowsPhoneIcons" StencilVersion="0.1"/>
</Control>
</file>

<file path=customXml/item65.xml><?xml version="1.0" encoding="utf-8"?>
<Control xmlns="http://schemas.microsoft.com/VisualStudio/2011/storyboarding/control">
  <Id Name="System.Storyboarding.WindowsAppIcons.Settings" Revision="1" Stencil="System.Storyboarding.WindowsAppIcons" StencilVersion="0.1"/>
</Control>
</file>

<file path=customXml/item66.xml><?xml version="1.0" encoding="utf-8"?>
<Control xmlns="http://schemas.microsoft.com/VisualStudio/2011/storyboarding/control">
  <Id Name="System.Storyboarding.WindowsPhoneIcons.OverflowDots" Revision="1" Stencil="System.Storyboarding.WindowsPhoneIcons" StencilVersion="0.1"/>
</Control>
</file>

<file path=customXml/item67.xml><?xml version="1.0" encoding="utf-8"?>
<Control xmlns="http://schemas.microsoft.com/VisualStudio/2011/storyboarding/control">
  <Id Name="System.Storyboarding.WindowsPhoneIcons.Minus" Revision="1" Stencil="System.Storyboarding.WindowsPhoneIcons" StencilVersion="0.1"/>
</Control>
</file>

<file path=customXml/item68.xml><?xml version="1.0" encoding="utf-8"?>
<Control xmlns="http://schemas.microsoft.com/VisualStudio/2011/storyboarding/control">
  <Id Name="System.Storyboarding.WindowsAppIcons.Zoom" Revision="1" Stencil="System.Storyboarding.WindowsAppIcons" StencilVersion="0.1"/>
</Control>
</file>

<file path=customXml/item69.xml><?xml version="1.0" encoding="utf-8"?>
<Control xmlns="http://schemas.microsoft.com/VisualStudio/2011/storyboarding/control">
  <Id Name="System.Storyboarding.WindowsPhoneIcons.Minus" Revision="1" Stencil="System.Storyboarding.WindowsPhoneIcons" StencilVersion="0.1"/>
</Control>
</file>

<file path=customXml/item7.xml><?xml version="1.0" encoding="utf-8"?>
<Control xmlns="http://schemas.microsoft.com/VisualStudio/2011/storyboarding/control">
  <Id Name="e9d383c8-3e3d-4afe-bad2-e7c666f1c010" Revision="1" Stencil="System.MyShapes" StencilVersion="1.0"/>
</Control>
</file>

<file path=customXml/item70.xml><?xml version="1.0" encoding="utf-8"?>
<Control xmlns="http://schemas.microsoft.com/VisualStudio/2011/storyboarding/control">
  <Id Name="System.Storyboarding.WindowsAppIcons.Copy" Revision="1" Stencil="System.Storyboarding.WindowsAppIcons" StencilVersion="0.1"/>
</Control>
</file>

<file path=customXml/item71.xml><?xml version="1.0" encoding="utf-8"?>
<Control xmlns="http://schemas.microsoft.com/VisualStudio/2011/storyboarding/control">
  <Id Name="System.Storyboarding.WindowsAppIcons.Zoom" Revision="1" Stencil="System.Storyboarding.WindowsAppIcons" StencilVersion="0.1"/>
</Control>
</file>

<file path=customXml/item72.xml><?xml version="1.0" encoding="utf-8"?>
<Control xmlns="http://schemas.microsoft.com/VisualStudio/2011/storyboarding/control">
  <Id Name="System.Storyboarding.WindowsPhoneIcons.Cancel" Revision="1" Stencil="System.Storyboarding.WindowsPhoneIcons" StencilVersion="0.1"/>
</Control>
</file>

<file path=customXml/item73.xml><?xml version="1.0" encoding="utf-8"?>
<Control xmlns="http://schemas.microsoft.com/VisualStudio/2011/storyboarding/control">
  <Id Name="5937341c-7984-4fd4-bf24-0d1d5d33c133" Revision="1" Stencil="System.MyShapes" StencilVersion="1.0"/>
</Control>
</file>

<file path=customXml/item74.xml><?xml version="1.0" encoding="utf-8"?>
<Control xmlns="http://schemas.microsoft.com/VisualStudio/2011/storyboarding/control">
  <Id Name="95030e5e-d43f-4111-a1c2-743a7dbd35b6" Revision="1" Stencil="System.MyShapes" StencilVersion="1.0"/>
</Control>
</file>

<file path=customXml/item75.xml><?xml version="1.0" encoding="utf-8"?>
<Control xmlns="http://schemas.microsoft.com/VisualStudio/2011/storyboarding/control">
  <Id Name="System.Storyboarding.WindowsAppIcons.Search" Revision="1" Stencil="System.Storyboarding.WindowsAppIcons" StencilVersion="0.1"/>
</Control>
</file>

<file path=customXml/item76.xml><?xml version="1.0" encoding="utf-8"?>
<Control xmlns="http://schemas.microsoft.com/VisualStudio/2011/storyboarding/control">
  <Id Name="77f5da85-bd9c-419d-98a6-7b87a515bee2" Revision="1" Stencil="System.MyShapes" StencilVersion="1.0"/>
</Control>
</file>

<file path=customXml/item77.xml><?xml version="1.0" encoding="utf-8"?>
<Control xmlns="http://schemas.microsoft.com/VisualStudio/2011/storyboarding/control">
  <Id Name="4b899d4c-b1de-4c17-8765-a5b417bf4ebc" Revision="1" Stencil="System.MyShapes" StencilVersion="1.0"/>
</Control>
</file>

<file path=customXml/item78.xml><?xml version="1.0" encoding="utf-8"?>
<Control xmlns="http://schemas.microsoft.com/VisualStudio/2011/storyboarding/control">
  <Id Name="95030e5e-d43f-4111-a1c2-743a7dbd35b6" Revision="1" Stencil="System.MyShapes" StencilVersion="1.0"/>
</Control>
</file>

<file path=customXml/item79.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System.Storyboarding.Common.MousePointer" Revision="1" Stencil="System.Storyboarding.Common" StencilVersion="0.1"/>
</Control>
</file>

<file path=customXml/item80.xml><?xml version="1.0" encoding="utf-8"?>
<Control xmlns="http://schemas.microsoft.com/VisualStudio/2011/storyboarding/control">
  <Id Name="System.Storyboarding.WindowsAppIcons.Settings" Revision="1" Stencil="System.Storyboarding.WindowsAppIcons" StencilVersion="0.1"/>
</Control>
</file>

<file path=customXml/item81.xml><?xml version="1.0" encoding="utf-8"?>
<Control xmlns="http://schemas.microsoft.com/VisualStudio/2011/storyboarding/control">
  <Id Name="28fb7df8-6c86-43a9-9095-4b847846147c" Revision="1" Stencil="System.MyShapes" StencilVersion="1.0"/>
</Control>
</file>

<file path=customXml/item82.xml><?xml version="1.0" encoding="utf-8"?>
<Control xmlns="http://schemas.microsoft.com/VisualStudio/2011/storyboarding/control">
  <Id Name="System.Storyboarding.WindowsAppIcons.Settings" Revision="1" Stencil="System.Storyboarding.WindowsAppIcons" StencilVersion="0.1"/>
</Control>
</file>

<file path=customXml/item83.xml><?xml version="1.0" encoding="utf-8"?>
<Control xmlns="http://schemas.microsoft.com/VisualStudio/2011/storyboarding/control">
  <Id Name="System.Storyboarding.WindowsAppIcons.Search" Revision="1" Stencil="System.Storyboarding.WindowsAppIcons" StencilVersion="0.1"/>
</Control>
</file>

<file path=customXml/item84.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5.xml><?xml version="1.0" encoding="utf-8"?>
<Control xmlns="http://schemas.microsoft.com/VisualStudio/2011/storyboarding/control">
  <Id Name="System.Storyboarding.WindowsPhoneIcons.Cancel" Revision="1" Stencil="System.Storyboarding.WindowsPhoneIcons" StencilVersion="0.1"/>
</Control>
</file>

<file path=customXml/item86.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7.xml><?xml version="1.0" encoding="utf-8"?>
<Control xmlns="http://schemas.microsoft.com/VisualStudio/2011/storyboarding/control">
  <Id Name="8053f092-3f2a-4935-a32b-c4b725e8152d" Revision="1" Stencil="System.MyShapes" StencilVersion="1.0"/>
</Control>
</file>

<file path=customXml/item88.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9.xml><?xml version="1.0" encoding="utf-8"?>
<Control xmlns="http://schemas.microsoft.com/VisualStudio/2011/storyboarding/control">
  <Id Name="System.Storyboarding.WindowsPhoneIcons.Add" Revision="1" Stencil="System.Storyboarding.WindowsPhoneIcons" StencilVersion="0.1"/>
</Control>
</file>

<file path=customXml/item9.xml><?xml version="1.0" encoding="utf-8"?>
<Control xmlns="http://schemas.microsoft.com/VisualStudio/2011/storyboarding/control">
  <Id Name="8053f092-3f2a-4935-a32b-c4b725e8152d" Revision="1" Stencil="System.MyShapes" StencilVersion="1.0"/>
</Control>
</file>

<file path=customXml/itemProps1.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10.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11.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12.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13.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14.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15.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16.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17.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8.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19.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2.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20.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21.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22.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23.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24.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25.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26.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27.xml><?xml version="1.0" encoding="utf-8"?>
<ds:datastoreItem xmlns:ds="http://schemas.openxmlformats.org/officeDocument/2006/customXml" ds:itemID="{F990F116-B58F-4255-B05B-DA3808E0E5C6}">
  <ds:schemaRefs>
    <ds:schemaRef ds:uri="http://purl.org/dc/dcmitype/"/>
    <ds:schemaRef ds:uri="230E9DF3-BE65-4C73-A93B-D1236EBD677E"/>
    <ds:schemaRef ds:uri="http://schemas.microsoft.com/office/2006/documentManagement/types"/>
    <ds:schemaRef ds:uri="230e9df3-be65-4c73-a93b-d1236ebd677e"/>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 ds:uri="http://schemas.microsoft.com/office/infopath/2007/PartnerControls"/>
    <ds:schemaRef ds:uri="b3bc04a5-d503-43b1-b98c-a8cf663329d9"/>
    <ds:schemaRef ds:uri="http://schemas.microsoft.com/sharepoint/v3"/>
  </ds:schemaRefs>
</ds:datastoreItem>
</file>

<file path=customXml/itemProps28.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29.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3.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30.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31.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32.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33.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34.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35.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36.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37.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38.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39.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4.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40.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41.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42.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43.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44.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45.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46.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47.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48.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49.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5.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50.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51.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52.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53.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54.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55.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56.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57.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58.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59.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6.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60.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61.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62.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63.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64.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65.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66.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67.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68.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69.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7.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70.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71.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72.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73.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74.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75.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76.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77.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78.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79.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8.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80.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81.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82.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83.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84.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85.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86.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87.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88.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89.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9.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130739</TotalTime>
  <Words>2204</Words>
  <Application>Microsoft Office PowerPoint</Application>
  <PresentationFormat>Custom</PresentationFormat>
  <Paragraphs>134</Paragraphs>
  <Slides>16</Slides>
  <Notes>16</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16</vt:i4>
      </vt:variant>
    </vt:vector>
  </HeadingPairs>
  <TitlesOfParts>
    <vt:vector size="39" baseType="lpstr">
      <vt:lpstr>Arial</vt:lpstr>
      <vt:lpstr>Calibri</vt:lpstr>
      <vt:lpstr>Cambria</vt:lpstr>
      <vt:lpstr>Corbel</vt:lpstr>
      <vt:lpstr>Gotham Black</vt:lpstr>
      <vt:lpstr>Open Sans</vt:lpstr>
      <vt:lpstr>Segoe UI</vt:lpstr>
      <vt:lpstr>Segoe UI Light</vt:lpstr>
      <vt:lpstr>Segoe UI Light (Headings)</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Lesson 6:</vt:lpstr>
      <vt:lpstr>About The Presenter</vt:lpstr>
      <vt:lpstr>Lesson 6: Overview - Azure Storage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1: Lesson 6: Demo 1:</vt:lpstr>
      <vt:lpstr>Module 1: Lesson 6: Demo 2:</vt:lpstr>
      <vt:lpstr>Module 1: Lesson 6: Demo 2:</vt:lpstr>
      <vt:lpstr>Module 1: Lesson 6: Demo 3:</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Lesson 6:</dc:title>
  <dc:subject>ALM DevOps Continuous Delivery</dc:subject>
  <dc:creator>Mohamed Radwan</dc:creator>
  <cp:keywords/>
  <dc:description/>
  <cp:lastModifiedBy>Mahmoud A. ATALLAH</cp:lastModifiedBy>
  <cp:revision>2506</cp:revision>
  <dcterms:created xsi:type="dcterms:W3CDTF">2014-06-18T20:55:12Z</dcterms:created>
  <dcterms:modified xsi:type="dcterms:W3CDTF">2021-10-18T19:11:52Z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